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9" r:id="rId17"/>
    <p:sldId id="271" r:id="rId18"/>
    <p:sldId id="287" r:id="rId19"/>
    <p:sldId id="288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7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73321-A40F-47EE-916B-677DDAE30BA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01C9252-1A01-4370-B2A0-4127C2B35292}">
      <dgm:prSet phldrT="[Tekst]"/>
      <dgm:spPr/>
      <dgm:t>
        <a:bodyPr/>
        <a:lstStyle/>
        <a:p>
          <a:r>
            <a:rPr lang="hr-HR" dirty="0" err="1"/>
            <a:t>Benelux</a:t>
          </a:r>
          <a:r>
            <a:rPr lang="hr-HR" dirty="0"/>
            <a:t>, 1948. </a:t>
          </a:r>
        </a:p>
      </dgm:t>
    </dgm:pt>
    <dgm:pt modelId="{6C397F53-EAB6-4CFE-9B24-0F31465EC1B1}" type="parTrans" cxnId="{182A6FBF-1862-4666-AE3C-DA562249B17A}">
      <dgm:prSet/>
      <dgm:spPr/>
      <dgm:t>
        <a:bodyPr/>
        <a:lstStyle/>
        <a:p>
          <a:endParaRPr lang="hr-HR"/>
        </a:p>
      </dgm:t>
    </dgm:pt>
    <dgm:pt modelId="{55E4CCFF-D36C-4C04-BBC1-4054FAA9EA2E}" type="sibTrans" cxnId="{182A6FBF-1862-4666-AE3C-DA562249B17A}">
      <dgm:prSet/>
      <dgm:spPr/>
      <dgm:t>
        <a:bodyPr/>
        <a:lstStyle/>
        <a:p>
          <a:endParaRPr lang="hr-HR"/>
        </a:p>
      </dgm:t>
    </dgm:pt>
    <dgm:pt modelId="{DC13E87E-0F2F-4CF7-BEA4-E03F703C7C15}">
      <dgm:prSet phldrT="[Tekst]"/>
      <dgm:spPr/>
      <dgm:t>
        <a:bodyPr/>
        <a:lstStyle/>
        <a:p>
          <a:r>
            <a:rPr lang="hr-HR" dirty="0"/>
            <a:t>Europska zajednica za ugljen i čelik, 1951.</a:t>
          </a:r>
        </a:p>
      </dgm:t>
    </dgm:pt>
    <dgm:pt modelId="{D61DBA59-4401-4618-8DFE-0907D89711AE}" type="parTrans" cxnId="{E426FB48-1523-4954-AD16-A5A5D863EF88}">
      <dgm:prSet/>
      <dgm:spPr/>
      <dgm:t>
        <a:bodyPr/>
        <a:lstStyle/>
        <a:p>
          <a:endParaRPr lang="hr-HR"/>
        </a:p>
      </dgm:t>
    </dgm:pt>
    <dgm:pt modelId="{C506E7B4-7BA4-4587-883D-881B7DBE8F21}" type="sibTrans" cxnId="{E426FB48-1523-4954-AD16-A5A5D863EF88}">
      <dgm:prSet/>
      <dgm:spPr/>
      <dgm:t>
        <a:bodyPr/>
        <a:lstStyle/>
        <a:p>
          <a:endParaRPr lang="hr-HR"/>
        </a:p>
      </dgm:t>
    </dgm:pt>
    <dgm:pt modelId="{F30365A1-C8F4-40F6-B273-D65564CBBA0D}">
      <dgm:prSet phldrT="[Tekst]"/>
      <dgm:spPr/>
      <dgm:t>
        <a:bodyPr/>
        <a:lstStyle/>
        <a:p>
          <a:r>
            <a:rPr lang="hr-HR" dirty="0"/>
            <a:t>Europska ekonomska zajednica, 1957. (Rimski ugovori)</a:t>
          </a:r>
        </a:p>
        <a:p>
          <a:r>
            <a:rPr lang="hr-HR" dirty="0"/>
            <a:t>- sjedište: Bruxelles</a:t>
          </a:r>
        </a:p>
        <a:p>
          <a:r>
            <a:rPr lang="hr-HR" dirty="0"/>
            <a:t>EUROATOM, 1957.</a:t>
          </a:r>
        </a:p>
      </dgm:t>
    </dgm:pt>
    <dgm:pt modelId="{FE5CFC87-9DD3-4987-8DFB-1CB1C4C720BD}" type="parTrans" cxnId="{61730400-0BF7-479D-9B75-6F37D8E62A6E}">
      <dgm:prSet/>
      <dgm:spPr/>
      <dgm:t>
        <a:bodyPr/>
        <a:lstStyle/>
        <a:p>
          <a:endParaRPr lang="hr-HR"/>
        </a:p>
      </dgm:t>
    </dgm:pt>
    <dgm:pt modelId="{82D0FAC3-4A99-4E5D-A535-15D3DB985707}" type="sibTrans" cxnId="{61730400-0BF7-479D-9B75-6F37D8E62A6E}">
      <dgm:prSet/>
      <dgm:spPr/>
      <dgm:t>
        <a:bodyPr/>
        <a:lstStyle/>
        <a:p>
          <a:endParaRPr lang="hr-HR"/>
        </a:p>
      </dgm:t>
    </dgm:pt>
    <dgm:pt modelId="{E8F4B294-F81F-45DB-B307-79A62A7C7EC9}">
      <dgm:prSet/>
      <dgm:spPr/>
      <dgm:t>
        <a:bodyPr/>
        <a:lstStyle/>
        <a:p>
          <a:r>
            <a:rPr lang="hr-HR" dirty="0"/>
            <a:t>Europska zajednica, 1967 – naziv za tri osnovane zajednice</a:t>
          </a:r>
        </a:p>
        <a:p>
          <a:r>
            <a:rPr lang="hr-HR" dirty="0"/>
            <a:t>- Europska investicijska banka i Fond za regionalni razvoj</a:t>
          </a:r>
        </a:p>
      </dgm:t>
    </dgm:pt>
    <dgm:pt modelId="{6A7EABF4-7A74-4FFC-89A4-8158D19A818A}" type="parTrans" cxnId="{97DBCB3D-8190-4A83-A296-8BA318A9B361}">
      <dgm:prSet/>
      <dgm:spPr/>
      <dgm:t>
        <a:bodyPr/>
        <a:lstStyle/>
        <a:p>
          <a:endParaRPr lang="hr-HR"/>
        </a:p>
      </dgm:t>
    </dgm:pt>
    <dgm:pt modelId="{C0606488-257B-4CA7-8A94-CDF243F6A6CE}" type="sibTrans" cxnId="{97DBCB3D-8190-4A83-A296-8BA318A9B361}">
      <dgm:prSet/>
      <dgm:spPr/>
      <dgm:t>
        <a:bodyPr/>
        <a:lstStyle/>
        <a:p>
          <a:endParaRPr lang="hr-HR"/>
        </a:p>
      </dgm:t>
    </dgm:pt>
    <dgm:pt modelId="{85E8B141-516A-4668-8EC4-2D7B32E5B55D}">
      <dgm:prSet/>
      <dgm:spPr/>
      <dgm:t>
        <a:bodyPr/>
        <a:lstStyle/>
        <a:p>
          <a:r>
            <a:rPr lang="hr-HR" dirty="0"/>
            <a:t>Ugovor u Maastrichtu, 1992.- EUROPSKA UNIJA </a:t>
          </a:r>
        </a:p>
      </dgm:t>
    </dgm:pt>
    <dgm:pt modelId="{4A6860AA-CFF9-47F6-ACD1-23B94DF110A8}" type="parTrans" cxnId="{A114585C-1A41-4227-99E4-334894EBE282}">
      <dgm:prSet/>
      <dgm:spPr/>
      <dgm:t>
        <a:bodyPr/>
        <a:lstStyle/>
        <a:p>
          <a:endParaRPr lang="hr-HR"/>
        </a:p>
      </dgm:t>
    </dgm:pt>
    <dgm:pt modelId="{25B8B0B4-93DE-4584-A1D8-6788E2F98FCD}" type="sibTrans" cxnId="{A114585C-1A41-4227-99E4-334894EBE282}">
      <dgm:prSet/>
      <dgm:spPr/>
      <dgm:t>
        <a:bodyPr/>
        <a:lstStyle/>
        <a:p>
          <a:endParaRPr lang="hr-HR"/>
        </a:p>
      </dgm:t>
    </dgm:pt>
    <dgm:pt modelId="{4C580001-0F2F-441A-80B2-EDC9EA5FD98E}" type="pres">
      <dgm:prSet presAssocID="{34A73321-A40F-47EE-916B-677DDAE30BAC}" presName="CompostProcess" presStyleCnt="0">
        <dgm:presLayoutVars>
          <dgm:dir/>
          <dgm:resizeHandles val="exact"/>
        </dgm:presLayoutVars>
      </dgm:prSet>
      <dgm:spPr/>
    </dgm:pt>
    <dgm:pt modelId="{222B01BA-C330-49BD-9C85-E6102DFE744F}" type="pres">
      <dgm:prSet presAssocID="{34A73321-A40F-47EE-916B-677DDAE30BAC}" presName="arrow" presStyleLbl="bgShp" presStyleIdx="0" presStyleCnt="1" custScaleX="117647"/>
      <dgm:spPr/>
    </dgm:pt>
    <dgm:pt modelId="{42C9D152-AA64-443B-B0F1-B0B18B969ECE}" type="pres">
      <dgm:prSet presAssocID="{34A73321-A40F-47EE-916B-677DDAE30BAC}" presName="linearProcess" presStyleCnt="0"/>
      <dgm:spPr/>
    </dgm:pt>
    <dgm:pt modelId="{091351FB-3252-441B-AA3A-81A3237BEBD1}" type="pres">
      <dgm:prSet presAssocID="{901C9252-1A01-4370-B2A0-4127C2B35292}" presName="textNode" presStyleLbl="node1" presStyleIdx="0" presStyleCnt="5" custScaleX="70959" custScaleY="57671">
        <dgm:presLayoutVars>
          <dgm:bulletEnabled val="1"/>
        </dgm:presLayoutVars>
      </dgm:prSet>
      <dgm:spPr/>
    </dgm:pt>
    <dgm:pt modelId="{7D1ADE80-246A-41E1-A093-338F2DEE0F9C}" type="pres">
      <dgm:prSet presAssocID="{55E4CCFF-D36C-4C04-BBC1-4054FAA9EA2E}" presName="sibTrans" presStyleCnt="0"/>
      <dgm:spPr/>
    </dgm:pt>
    <dgm:pt modelId="{E00AB430-EC50-4C45-A9D5-D2868638B156}" type="pres">
      <dgm:prSet presAssocID="{DC13E87E-0F2F-4CF7-BEA4-E03F703C7C15}" presName="textNode" presStyleLbl="node1" presStyleIdx="1" presStyleCnt="5" custScaleX="76278" custScaleY="64986">
        <dgm:presLayoutVars>
          <dgm:bulletEnabled val="1"/>
        </dgm:presLayoutVars>
      </dgm:prSet>
      <dgm:spPr/>
    </dgm:pt>
    <dgm:pt modelId="{E7704CCC-0E3B-429D-B715-983782C70035}" type="pres">
      <dgm:prSet presAssocID="{C506E7B4-7BA4-4587-883D-881B7DBE8F21}" presName="sibTrans" presStyleCnt="0"/>
      <dgm:spPr/>
    </dgm:pt>
    <dgm:pt modelId="{EC35B57F-5572-4801-B19B-F9378EA55914}" type="pres">
      <dgm:prSet presAssocID="{F30365A1-C8F4-40F6-B273-D65564CBBA0D}" presName="textNode" presStyleLbl="node1" presStyleIdx="2" presStyleCnt="5" custScaleX="78401" custScaleY="62547">
        <dgm:presLayoutVars>
          <dgm:bulletEnabled val="1"/>
        </dgm:presLayoutVars>
      </dgm:prSet>
      <dgm:spPr/>
    </dgm:pt>
    <dgm:pt modelId="{38AAB461-6304-47D9-A09C-AB1B29ADD259}" type="pres">
      <dgm:prSet presAssocID="{82D0FAC3-4A99-4E5D-A535-15D3DB985707}" presName="sibTrans" presStyleCnt="0"/>
      <dgm:spPr/>
    </dgm:pt>
    <dgm:pt modelId="{EBAF3410-4547-4BE7-9FB8-4DCC64BFEC49}" type="pres">
      <dgm:prSet presAssocID="{E8F4B294-F81F-45DB-B307-79A62A7C7EC9}" presName="textNode" presStyleLbl="node1" presStyleIdx="3" presStyleCnt="5" custScaleX="73016" custScaleY="68643">
        <dgm:presLayoutVars>
          <dgm:bulletEnabled val="1"/>
        </dgm:presLayoutVars>
      </dgm:prSet>
      <dgm:spPr/>
    </dgm:pt>
    <dgm:pt modelId="{F45D30AD-1AD3-4218-8065-1A56CFE4E902}" type="pres">
      <dgm:prSet presAssocID="{C0606488-257B-4CA7-8A94-CDF243F6A6CE}" presName="sibTrans" presStyleCnt="0"/>
      <dgm:spPr/>
    </dgm:pt>
    <dgm:pt modelId="{745E0C20-8B34-42F0-B3F6-90ABC67D68FC}" type="pres">
      <dgm:prSet presAssocID="{85E8B141-516A-4668-8EC4-2D7B32E5B55D}" presName="textNode" presStyleLbl="node1" presStyleIdx="4" presStyleCnt="5" custScaleX="82359" custScaleY="68643">
        <dgm:presLayoutVars>
          <dgm:bulletEnabled val="1"/>
        </dgm:presLayoutVars>
      </dgm:prSet>
      <dgm:spPr/>
    </dgm:pt>
  </dgm:ptLst>
  <dgm:cxnLst>
    <dgm:cxn modelId="{61730400-0BF7-479D-9B75-6F37D8E62A6E}" srcId="{34A73321-A40F-47EE-916B-677DDAE30BAC}" destId="{F30365A1-C8F4-40F6-B273-D65564CBBA0D}" srcOrd="2" destOrd="0" parTransId="{FE5CFC87-9DD3-4987-8DFB-1CB1C4C720BD}" sibTransId="{82D0FAC3-4A99-4E5D-A535-15D3DB985707}"/>
    <dgm:cxn modelId="{97DBCB3D-8190-4A83-A296-8BA318A9B361}" srcId="{34A73321-A40F-47EE-916B-677DDAE30BAC}" destId="{E8F4B294-F81F-45DB-B307-79A62A7C7EC9}" srcOrd="3" destOrd="0" parTransId="{6A7EABF4-7A74-4FFC-89A4-8158D19A818A}" sibTransId="{C0606488-257B-4CA7-8A94-CDF243F6A6CE}"/>
    <dgm:cxn modelId="{A114585C-1A41-4227-99E4-334894EBE282}" srcId="{34A73321-A40F-47EE-916B-677DDAE30BAC}" destId="{85E8B141-516A-4668-8EC4-2D7B32E5B55D}" srcOrd="4" destOrd="0" parTransId="{4A6860AA-CFF9-47F6-ACD1-23B94DF110A8}" sibTransId="{25B8B0B4-93DE-4584-A1D8-6788E2F98FCD}"/>
    <dgm:cxn modelId="{E426FB48-1523-4954-AD16-A5A5D863EF88}" srcId="{34A73321-A40F-47EE-916B-677DDAE30BAC}" destId="{DC13E87E-0F2F-4CF7-BEA4-E03F703C7C15}" srcOrd="1" destOrd="0" parTransId="{D61DBA59-4401-4618-8DFE-0907D89711AE}" sibTransId="{C506E7B4-7BA4-4587-883D-881B7DBE8F21}"/>
    <dgm:cxn modelId="{428B9883-6E30-4939-8E53-EBA62E3D7840}" type="presOf" srcId="{85E8B141-516A-4668-8EC4-2D7B32E5B55D}" destId="{745E0C20-8B34-42F0-B3F6-90ABC67D68FC}" srcOrd="0" destOrd="0" presId="urn:microsoft.com/office/officeart/2005/8/layout/hProcess9"/>
    <dgm:cxn modelId="{0F3E449C-AA99-40D4-8846-BA3F835C0DD5}" type="presOf" srcId="{34A73321-A40F-47EE-916B-677DDAE30BAC}" destId="{4C580001-0F2F-441A-80B2-EDC9EA5FD98E}" srcOrd="0" destOrd="0" presId="urn:microsoft.com/office/officeart/2005/8/layout/hProcess9"/>
    <dgm:cxn modelId="{9864AAAB-6250-4CE3-8CB9-ED804DEDD411}" type="presOf" srcId="{DC13E87E-0F2F-4CF7-BEA4-E03F703C7C15}" destId="{E00AB430-EC50-4C45-A9D5-D2868638B156}" srcOrd="0" destOrd="0" presId="urn:microsoft.com/office/officeart/2005/8/layout/hProcess9"/>
    <dgm:cxn modelId="{89DEA5AD-53A6-40F1-AA47-74C7397C599E}" type="presOf" srcId="{901C9252-1A01-4370-B2A0-4127C2B35292}" destId="{091351FB-3252-441B-AA3A-81A3237BEBD1}" srcOrd="0" destOrd="0" presId="urn:microsoft.com/office/officeart/2005/8/layout/hProcess9"/>
    <dgm:cxn modelId="{182A6FBF-1862-4666-AE3C-DA562249B17A}" srcId="{34A73321-A40F-47EE-916B-677DDAE30BAC}" destId="{901C9252-1A01-4370-B2A0-4127C2B35292}" srcOrd="0" destOrd="0" parTransId="{6C397F53-EAB6-4CFE-9B24-0F31465EC1B1}" sibTransId="{55E4CCFF-D36C-4C04-BBC1-4054FAA9EA2E}"/>
    <dgm:cxn modelId="{358FF4CF-697F-4808-B8D6-4E07A54750A8}" type="presOf" srcId="{E8F4B294-F81F-45DB-B307-79A62A7C7EC9}" destId="{EBAF3410-4547-4BE7-9FB8-4DCC64BFEC49}" srcOrd="0" destOrd="0" presId="urn:microsoft.com/office/officeart/2005/8/layout/hProcess9"/>
    <dgm:cxn modelId="{16AAB2DF-8163-4493-A427-4E57646BF822}" type="presOf" srcId="{F30365A1-C8F4-40F6-B273-D65564CBBA0D}" destId="{EC35B57F-5572-4801-B19B-F9378EA55914}" srcOrd="0" destOrd="0" presId="urn:microsoft.com/office/officeart/2005/8/layout/hProcess9"/>
    <dgm:cxn modelId="{31F86661-8BA2-43B8-825C-928C3DBC633A}" type="presParOf" srcId="{4C580001-0F2F-441A-80B2-EDC9EA5FD98E}" destId="{222B01BA-C330-49BD-9C85-E6102DFE744F}" srcOrd="0" destOrd="0" presId="urn:microsoft.com/office/officeart/2005/8/layout/hProcess9"/>
    <dgm:cxn modelId="{906A5455-07F9-49EE-8D19-F2C3AA3B00DD}" type="presParOf" srcId="{4C580001-0F2F-441A-80B2-EDC9EA5FD98E}" destId="{42C9D152-AA64-443B-B0F1-B0B18B969ECE}" srcOrd="1" destOrd="0" presId="urn:microsoft.com/office/officeart/2005/8/layout/hProcess9"/>
    <dgm:cxn modelId="{8645DF3F-7B9F-41E1-875E-41832495746E}" type="presParOf" srcId="{42C9D152-AA64-443B-B0F1-B0B18B969ECE}" destId="{091351FB-3252-441B-AA3A-81A3237BEBD1}" srcOrd="0" destOrd="0" presId="urn:microsoft.com/office/officeart/2005/8/layout/hProcess9"/>
    <dgm:cxn modelId="{B795A651-47F3-4ED6-AB18-CE23E1662F49}" type="presParOf" srcId="{42C9D152-AA64-443B-B0F1-B0B18B969ECE}" destId="{7D1ADE80-246A-41E1-A093-338F2DEE0F9C}" srcOrd="1" destOrd="0" presId="urn:microsoft.com/office/officeart/2005/8/layout/hProcess9"/>
    <dgm:cxn modelId="{33A3D58D-FA30-4C57-B725-BBFA6D4FAEB7}" type="presParOf" srcId="{42C9D152-AA64-443B-B0F1-B0B18B969ECE}" destId="{E00AB430-EC50-4C45-A9D5-D2868638B156}" srcOrd="2" destOrd="0" presId="urn:microsoft.com/office/officeart/2005/8/layout/hProcess9"/>
    <dgm:cxn modelId="{735BFE87-AAB1-43D8-8F52-5164F2456FAF}" type="presParOf" srcId="{42C9D152-AA64-443B-B0F1-B0B18B969ECE}" destId="{E7704CCC-0E3B-429D-B715-983782C70035}" srcOrd="3" destOrd="0" presId="urn:microsoft.com/office/officeart/2005/8/layout/hProcess9"/>
    <dgm:cxn modelId="{BA417864-B133-463A-9106-EAE3602507EE}" type="presParOf" srcId="{42C9D152-AA64-443B-B0F1-B0B18B969ECE}" destId="{EC35B57F-5572-4801-B19B-F9378EA55914}" srcOrd="4" destOrd="0" presId="urn:microsoft.com/office/officeart/2005/8/layout/hProcess9"/>
    <dgm:cxn modelId="{A6702334-B254-4AFA-A873-1C5C2737A96F}" type="presParOf" srcId="{42C9D152-AA64-443B-B0F1-B0B18B969ECE}" destId="{38AAB461-6304-47D9-A09C-AB1B29ADD259}" srcOrd="5" destOrd="0" presId="urn:microsoft.com/office/officeart/2005/8/layout/hProcess9"/>
    <dgm:cxn modelId="{EB31C278-A320-44FF-A2BE-8A119153B5A3}" type="presParOf" srcId="{42C9D152-AA64-443B-B0F1-B0B18B969ECE}" destId="{EBAF3410-4547-4BE7-9FB8-4DCC64BFEC49}" srcOrd="6" destOrd="0" presId="urn:microsoft.com/office/officeart/2005/8/layout/hProcess9"/>
    <dgm:cxn modelId="{F8E713C0-54E9-4BE6-818C-E31869D17365}" type="presParOf" srcId="{42C9D152-AA64-443B-B0F1-B0B18B969ECE}" destId="{F45D30AD-1AD3-4218-8065-1A56CFE4E902}" srcOrd="7" destOrd="0" presId="urn:microsoft.com/office/officeart/2005/8/layout/hProcess9"/>
    <dgm:cxn modelId="{3ED4123A-DBCD-48E6-AC95-52542EF6BB7C}" type="presParOf" srcId="{42C9D152-AA64-443B-B0F1-B0B18B969ECE}" destId="{745E0C20-8B34-42F0-B3F6-90ABC67D68F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FE37A9-3396-466B-9822-127C5956298D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</dgm:pt>
    <dgm:pt modelId="{89DE4776-85D8-44AE-88A0-60B9843D89C3}">
      <dgm:prSet phldrT="[Tekst]" custT="1"/>
      <dgm:spPr/>
      <dgm:t>
        <a:bodyPr/>
        <a:lstStyle/>
        <a:p>
          <a:r>
            <a:rPr lang="hr-HR" sz="1400" dirty="0"/>
            <a:t>1973.- Danska, Irska, UK</a:t>
          </a:r>
        </a:p>
      </dgm:t>
    </dgm:pt>
    <dgm:pt modelId="{56A54795-DB66-4073-AB9B-4A2A23F02635}" type="parTrans" cxnId="{F23FF645-73DD-49EC-8687-D16CE1BB15B7}">
      <dgm:prSet/>
      <dgm:spPr/>
      <dgm:t>
        <a:bodyPr/>
        <a:lstStyle/>
        <a:p>
          <a:endParaRPr lang="hr-HR"/>
        </a:p>
      </dgm:t>
    </dgm:pt>
    <dgm:pt modelId="{933EFC60-3DDE-4055-8458-EAC810CFA985}" type="sibTrans" cxnId="{F23FF645-73DD-49EC-8687-D16CE1BB15B7}">
      <dgm:prSet/>
      <dgm:spPr/>
      <dgm:t>
        <a:bodyPr/>
        <a:lstStyle/>
        <a:p>
          <a:endParaRPr lang="hr-HR"/>
        </a:p>
      </dgm:t>
    </dgm:pt>
    <dgm:pt modelId="{916AA028-CE37-46EF-BF3E-25F73AE91054}">
      <dgm:prSet phldrT="[Tekst]" custT="1"/>
      <dgm:spPr/>
      <dgm:t>
        <a:bodyPr/>
        <a:lstStyle/>
        <a:p>
          <a:r>
            <a:rPr lang="hr-HR" sz="1400" dirty="0"/>
            <a:t>1981.-Grčka</a:t>
          </a:r>
        </a:p>
      </dgm:t>
    </dgm:pt>
    <dgm:pt modelId="{3E640E4C-CAF4-462E-BE5B-F6F8CAF9FDEA}" type="parTrans" cxnId="{F5455BED-3730-4178-AD95-7898F3DD7C80}">
      <dgm:prSet/>
      <dgm:spPr/>
      <dgm:t>
        <a:bodyPr/>
        <a:lstStyle/>
        <a:p>
          <a:endParaRPr lang="hr-HR"/>
        </a:p>
      </dgm:t>
    </dgm:pt>
    <dgm:pt modelId="{DE5ACD64-EA66-47D9-9181-56908CAE15C9}" type="sibTrans" cxnId="{F5455BED-3730-4178-AD95-7898F3DD7C80}">
      <dgm:prSet/>
      <dgm:spPr/>
      <dgm:t>
        <a:bodyPr/>
        <a:lstStyle/>
        <a:p>
          <a:endParaRPr lang="hr-HR"/>
        </a:p>
      </dgm:t>
    </dgm:pt>
    <dgm:pt modelId="{AC2F1D2E-DF12-4D2C-8965-ADF65F112ED6}">
      <dgm:prSet phldrT="[Tekst]" custT="1"/>
      <dgm:spPr/>
      <dgm:t>
        <a:bodyPr/>
        <a:lstStyle/>
        <a:p>
          <a:r>
            <a:rPr lang="hr-HR" sz="1400" dirty="0"/>
            <a:t>1986.-Španjoska i Portugal</a:t>
          </a:r>
        </a:p>
      </dgm:t>
    </dgm:pt>
    <dgm:pt modelId="{1009712C-FF24-43B4-8860-53D0207D1E46}" type="parTrans" cxnId="{3EB1F2C3-8A53-4F60-AC9B-681D746D0E93}">
      <dgm:prSet/>
      <dgm:spPr/>
      <dgm:t>
        <a:bodyPr/>
        <a:lstStyle/>
        <a:p>
          <a:endParaRPr lang="hr-HR"/>
        </a:p>
      </dgm:t>
    </dgm:pt>
    <dgm:pt modelId="{DAF4370C-D39D-4497-92E9-42FC4895E416}" type="sibTrans" cxnId="{3EB1F2C3-8A53-4F60-AC9B-681D746D0E93}">
      <dgm:prSet/>
      <dgm:spPr/>
      <dgm:t>
        <a:bodyPr/>
        <a:lstStyle/>
        <a:p>
          <a:endParaRPr lang="hr-HR"/>
        </a:p>
      </dgm:t>
    </dgm:pt>
    <dgm:pt modelId="{38E38490-1389-4FA2-9C9D-9F8374BFC9D2}">
      <dgm:prSet custT="1"/>
      <dgm:spPr/>
      <dgm:t>
        <a:bodyPr/>
        <a:lstStyle/>
        <a:p>
          <a:r>
            <a:rPr lang="hr-HR" sz="1400" dirty="0"/>
            <a:t>1995.- Austrija, Švedska i Finska</a:t>
          </a:r>
        </a:p>
      </dgm:t>
    </dgm:pt>
    <dgm:pt modelId="{7DAD1940-754B-4547-8569-BA67E82B3177}" type="parTrans" cxnId="{76ED91A7-5B5D-4839-8369-51017A9CC72B}">
      <dgm:prSet/>
      <dgm:spPr/>
      <dgm:t>
        <a:bodyPr/>
        <a:lstStyle/>
        <a:p>
          <a:endParaRPr lang="hr-HR"/>
        </a:p>
      </dgm:t>
    </dgm:pt>
    <dgm:pt modelId="{CD0B0A6D-67D5-4A14-987A-192BA5A8B115}" type="sibTrans" cxnId="{76ED91A7-5B5D-4839-8369-51017A9CC72B}">
      <dgm:prSet/>
      <dgm:spPr/>
      <dgm:t>
        <a:bodyPr/>
        <a:lstStyle/>
        <a:p>
          <a:endParaRPr lang="hr-HR"/>
        </a:p>
      </dgm:t>
    </dgm:pt>
    <dgm:pt modelId="{E07ECE0C-B1DE-4C8C-84CB-955CEC3C6C63}">
      <dgm:prSet custT="1"/>
      <dgm:spPr/>
      <dgm:t>
        <a:bodyPr/>
        <a:lstStyle/>
        <a:p>
          <a:r>
            <a:rPr lang="hr-HR" sz="1400" dirty="0"/>
            <a:t>2004.- Cipar, Češka, Estonija, Latvija, Litva, Mađarska, Malta, Slovačka, Slovenija i Poljska</a:t>
          </a:r>
        </a:p>
      </dgm:t>
    </dgm:pt>
    <dgm:pt modelId="{26FBB2F6-CF10-4828-B5F1-4B6419DA4007}" type="parTrans" cxnId="{8D0B209A-F203-44B9-8E5A-E3C79D6A3119}">
      <dgm:prSet/>
      <dgm:spPr/>
      <dgm:t>
        <a:bodyPr/>
        <a:lstStyle/>
        <a:p>
          <a:endParaRPr lang="hr-HR"/>
        </a:p>
      </dgm:t>
    </dgm:pt>
    <dgm:pt modelId="{792288D6-13DA-48D0-8B2C-ADA5D896E391}" type="sibTrans" cxnId="{8D0B209A-F203-44B9-8E5A-E3C79D6A3119}">
      <dgm:prSet/>
      <dgm:spPr/>
      <dgm:t>
        <a:bodyPr/>
        <a:lstStyle/>
        <a:p>
          <a:endParaRPr lang="hr-HR"/>
        </a:p>
      </dgm:t>
    </dgm:pt>
    <dgm:pt modelId="{115CBF1B-35B4-47E8-9968-DC65C3FD74D3}">
      <dgm:prSet custT="1"/>
      <dgm:spPr/>
      <dgm:t>
        <a:bodyPr/>
        <a:lstStyle/>
        <a:p>
          <a:r>
            <a:rPr lang="hr-HR" sz="1400" dirty="0"/>
            <a:t>2007.- Bugarska i Rumunjska</a:t>
          </a:r>
        </a:p>
      </dgm:t>
    </dgm:pt>
    <dgm:pt modelId="{A2CB5383-EB36-4637-B76B-2464F9F15431}" type="parTrans" cxnId="{3509E688-DCEC-4AAB-9963-F286CC679AB1}">
      <dgm:prSet/>
      <dgm:spPr/>
      <dgm:t>
        <a:bodyPr/>
        <a:lstStyle/>
        <a:p>
          <a:endParaRPr lang="hr-HR"/>
        </a:p>
      </dgm:t>
    </dgm:pt>
    <dgm:pt modelId="{79B1C8CE-2551-43DD-862D-C2E415274ED8}" type="sibTrans" cxnId="{3509E688-DCEC-4AAB-9963-F286CC679AB1}">
      <dgm:prSet/>
      <dgm:spPr/>
      <dgm:t>
        <a:bodyPr/>
        <a:lstStyle/>
        <a:p>
          <a:endParaRPr lang="hr-HR"/>
        </a:p>
      </dgm:t>
    </dgm:pt>
    <dgm:pt modelId="{58AF63B1-AEB3-4398-BDD3-E962AF3BBBB1}">
      <dgm:prSet custT="1"/>
      <dgm:spPr/>
      <dgm:t>
        <a:bodyPr/>
        <a:lstStyle/>
        <a:p>
          <a:r>
            <a:rPr lang="hr-HR" sz="1400" dirty="0"/>
            <a:t>2013.- Hrvatska</a:t>
          </a:r>
        </a:p>
      </dgm:t>
    </dgm:pt>
    <dgm:pt modelId="{3560705B-68DD-4723-9625-E9B0090C9CCB}" type="parTrans" cxnId="{78F9C6E0-B3CF-4944-8284-AAC3F0AFD3B0}">
      <dgm:prSet/>
      <dgm:spPr/>
      <dgm:t>
        <a:bodyPr/>
        <a:lstStyle/>
        <a:p>
          <a:endParaRPr lang="hr-HR"/>
        </a:p>
      </dgm:t>
    </dgm:pt>
    <dgm:pt modelId="{FD773A03-BA93-4016-828A-18710B693CDC}" type="sibTrans" cxnId="{78F9C6E0-B3CF-4944-8284-AAC3F0AFD3B0}">
      <dgm:prSet/>
      <dgm:spPr/>
      <dgm:t>
        <a:bodyPr/>
        <a:lstStyle/>
        <a:p>
          <a:endParaRPr lang="hr-HR"/>
        </a:p>
      </dgm:t>
    </dgm:pt>
    <dgm:pt modelId="{0DDC067F-DBB6-4DE3-97CA-522D0B87496F}" type="pres">
      <dgm:prSet presAssocID="{9CFE37A9-3396-466B-9822-127C5956298D}" presName="Name0" presStyleCnt="0">
        <dgm:presLayoutVars>
          <dgm:dir/>
          <dgm:resizeHandles val="exact"/>
        </dgm:presLayoutVars>
      </dgm:prSet>
      <dgm:spPr/>
    </dgm:pt>
    <dgm:pt modelId="{DB876DBF-EBA4-44AD-8807-457F128ACE7C}" type="pres">
      <dgm:prSet presAssocID="{89DE4776-85D8-44AE-88A0-60B9843D89C3}" presName="parTxOnly" presStyleLbl="node1" presStyleIdx="0" presStyleCnt="7" custScaleX="204491" custScaleY="326547" custLinFactNeighborX="56457" custLinFactNeighborY="198">
        <dgm:presLayoutVars>
          <dgm:bulletEnabled val="1"/>
        </dgm:presLayoutVars>
      </dgm:prSet>
      <dgm:spPr/>
    </dgm:pt>
    <dgm:pt modelId="{AAEF4A20-B13C-4887-B0D2-E324E8FB2C73}" type="pres">
      <dgm:prSet presAssocID="{933EFC60-3DDE-4055-8458-EAC810CFA985}" presName="parSpace" presStyleCnt="0"/>
      <dgm:spPr/>
    </dgm:pt>
    <dgm:pt modelId="{598FB3D9-685D-4E25-9332-BA625B35A41B}" type="pres">
      <dgm:prSet presAssocID="{916AA028-CE37-46EF-BF3E-25F73AE91054}" presName="parTxOnly" presStyleLbl="node1" presStyleIdx="1" presStyleCnt="7" custScaleX="234402" custScaleY="256978" custLinFactNeighborX="72582" custLinFactNeighborY="-2592">
        <dgm:presLayoutVars>
          <dgm:bulletEnabled val="1"/>
        </dgm:presLayoutVars>
      </dgm:prSet>
      <dgm:spPr/>
    </dgm:pt>
    <dgm:pt modelId="{1CE72EE2-103B-422F-857F-750F0EA52AC1}" type="pres">
      <dgm:prSet presAssocID="{DE5ACD64-EA66-47D9-9181-56908CAE15C9}" presName="parSpace" presStyleCnt="0"/>
      <dgm:spPr/>
    </dgm:pt>
    <dgm:pt modelId="{43E3A667-BF00-4B70-80AB-5013BB5CA06B}" type="pres">
      <dgm:prSet presAssocID="{AC2F1D2E-DF12-4D2C-8965-ADF65F112ED6}" presName="parTxOnly" presStyleLbl="node1" presStyleIdx="2" presStyleCnt="7" custScaleX="357745" custScaleY="329897" custLinFactNeighborX="82951">
        <dgm:presLayoutVars>
          <dgm:bulletEnabled val="1"/>
        </dgm:presLayoutVars>
      </dgm:prSet>
      <dgm:spPr/>
    </dgm:pt>
    <dgm:pt modelId="{A0E6DB61-37DE-476E-AD24-EFFE997D9EA8}" type="pres">
      <dgm:prSet presAssocID="{DAF4370C-D39D-4497-92E9-42FC4895E416}" presName="parSpace" presStyleCnt="0"/>
      <dgm:spPr/>
    </dgm:pt>
    <dgm:pt modelId="{013BEC62-0A76-42AC-B161-BD9BE31D78E7}" type="pres">
      <dgm:prSet presAssocID="{38E38490-1389-4FA2-9C9D-9F8374BFC9D2}" presName="parTxOnly" presStyleLbl="node1" presStyleIdx="3" presStyleCnt="7" custScaleX="335433" custScaleY="441343">
        <dgm:presLayoutVars>
          <dgm:bulletEnabled val="1"/>
        </dgm:presLayoutVars>
      </dgm:prSet>
      <dgm:spPr/>
    </dgm:pt>
    <dgm:pt modelId="{436352E5-6305-4AA4-BE9B-340B5278F4A7}" type="pres">
      <dgm:prSet presAssocID="{CD0B0A6D-67D5-4A14-987A-192BA5A8B115}" presName="parSpace" presStyleCnt="0"/>
      <dgm:spPr/>
    </dgm:pt>
    <dgm:pt modelId="{95F16572-D9EE-4075-AE7E-FC01335394AA}" type="pres">
      <dgm:prSet presAssocID="{E07ECE0C-B1DE-4C8C-84CB-955CEC3C6C63}" presName="parTxOnly" presStyleLbl="node1" presStyleIdx="4" presStyleCnt="7" custScaleX="572648" custScaleY="538000" custLinFactX="-2496" custLinFactNeighborX="-100000" custLinFactNeighborY="-1607">
        <dgm:presLayoutVars>
          <dgm:bulletEnabled val="1"/>
        </dgm:presLayoutVars>
      </dgm:prSet>
      <dgm:spPr/>
    </dgm:pt>
    <dgm:pt modelId="{507C46CB-0E24-4675-833A-6D4FFC78C9ED}" type="pres">
      <dgm:prSet presAssocID="{792288D6-13DA-48D0-8B2C-ADA5D896E391}" presName="parSpace" presStyleCnt="0"/>
      <dgm:spPr/>
    </dgm:pt>
    <dgm:pt modelId="{852B69A7-1BAC-46B7-95E3-7100310C7CB8}" type="pres">
      <dgm:prSet presAssocID="{115CBF1B-35B4-47E8-9968-DC65C3FD74D3}" presName="parTxOnly" presStyleLbl="node1" presStyleIdx="5" presStyleCnt="7" custScaleX="505359" custScaleY="468263">
        <dgm:presLayoutVars>
          <dgm:bulletEnabled val="1"/>
        </dgm:presLayoutVars>
      </dgm:prSet>
      <dgm:spPr/>
    </dgm:pt>
    <dgm:pt modelId="{04BE7039-1A20-4142-B38C-26304AF487E1}" type="pres">
      <dgm:prSet presAssocID="{79B1C8CE-2551-43DD-862D-C2E415274ED8}" presName="parSpace" presStyleCnt="0"/>
      <dgm:spPr/>
    </dgm:pt>
    <dgm:pt modelId="{FA9F59B3-787E-4B10-8386-070BC8F7126A}" type="pres">
      <dgm:prSet presAssocID="{58AF63B1-AEB3-4398-BDD3-E962AF3BBBB1}" presName="parTxOnly" presStyleLbl="node1" presStyleIdx="6" presStyleCnt="7" custScaleX="320924" custScaleY="404260">
        <dgm:presLayoutVars>
          <dgm:bulletEnabled val="1"/>
        </dgm:presLayoutVars>
      </dgm:prSet>
      <dgm:spPr/>
    </dgm:pt>
  </dgm:ptLst>
  <dgm:cxnLst>
    <dgm:cxn modelId="{C9895319-87E2-4709-B132-5E722D622EB7}" type="presOf" srcId="{916AA028-CE37-46EF-BF3E-25F73AE91054}" destId="{598FB3D9-685D-4E25-9332-BA625B35A41B}" srcOrd="0" destOrd="0" presId="urn:microsoft.com/office/officeart/2005/8/layout/hChevron3"/>
    <dgm:cxn modelId="{DB0D4223-F015-4ED1-9258-A1929616D6B7}" type="presOf" srcId="{9CFE37A9-3396-466B-9822-127C5956298D}" destId="{0DDC067F-DBB6-4DE3-97CA-522D0B87496F}" srcOrd="0" destOrd="0" presId="urn:microsoft.com/office/officeart/2005/8/layout/hChevron3"/>
    <dgm:cxn modelId="{9BE57729-64BA-4DDC-A419-B59BA5713838}" type="presOf" srcId="{58AF63B1-AEB3-4398-BDD3-E962AF3BBBB1}" destId="{FA9F59B3-787E-4B10-8386-070BC8F7126A}" srcOrd="0" destOrd="0" presId="urn:microsoft.com/office/officeart/2005/8/layout/hChevron3"/>
    <dgm:cxn modelId="{F23FF645-73DD-49EC-8687-D16CE1BB15B7}" srcId="{9CFE37A9-3396-466B-9822-127C5956298D}" destId="{89DE4776-85D8-44AE-88A0-60B9843D89C3}" srcOrd="0" destOrd="0" parTransId="{56A54795-DB66-4073-AB9B-4A2A23F02635}" sibTransId="{933EFC60-3DDE-4055-8458-EAC810CFA985}"/>
    <dgm:cxn modelId="{B6D03D4F-75A0-41F0-BCA7-E7DF660DF2DC}" type="presOf" srcId="{115CBF1B-35B4-47E8-9968-DC65C3FD74D3}" destId="{852B69A7-1BAC-46B7-95E3-7100310C7CB8}" srcOrd="0" destOrd="0" presId="urn:microsoft.com/office/officeart/2005/8/layout/hChevron3"/>
    <dgm:cxn modelId="{C397F676-3D40-4DF6-A6C2-223EAB45E009}" type="presOf" srcId="{38E38490-1389-4FA2-9C9D-9F8374BFC9D2}" destId="{013BEC62-0A76-42AC-B161-BD9BE31D78E7}" srcOrd="0" destOrd="0" presId="urn:microsoft.com/office/officeart/2005/8/layout/hChevron3"/>
    <dgm:cxn modelId="{614E4B78-3F2A-4E3D-8704-018D5ADFEE3E}" type="presOf" srcId="{89DE4776-85D8-44AE-88A0-60B9843D89C3}" destId="{DB876DBF-EBA4-44AD-8807-457F128ACE7C}" srcOrd="0" destOrd="0" presId="urn:microsoft.com/office/officeart/2005/8/layout/hChevron3"/>
    <dgm:cxn modelId="{3509E688-DCEC-4AAB-9963-F286CC679AB1}" srcId="{9CFE37A9-3396-466B-9822-127C5956298D}" destId="{115CBF1B-35B4-47E8-9968-DC65C3FD74D3}" srcOrd="5" destOrd="0" parTransId="{A2CB5383-EB36-4637-B76B-2464F9F15431}" sibTransId="{79B1C8CE-2551-43DD-862D-C2E415274ED8}"/>
    <dgm:cxn modelId="{8D0B209A-F203-44B9-8E5A-E3C79D6A3119}" srcId="{9CFE37A9-3396-466B-9822-127C5956298D}" destId="{E07ECE0C-B1DE-4C8C-84CB-955CEC3C6C63}" srcOrd="4" destOrd="0" parTransId="{26FBB2F6-CF10-4828-B5F1-4B6419DA4007}" sibTransId="{792288D6-13DA-48D0-8B2C-ADA5D896E391}"/>
    <dgm:cxn modelId="{76ED91A7-5B5D-4839-8369-51017A9CC72B}" srcId="{9CFE37A9-3396-466B-9822-127C5956298D}" destId="{38E38490-1389-4FA2-9C9D-9F8374BFC9D2}" srcOrd="3" destOrd="0" parTransId="{7DAD1940-754B-4547-8569-BA67E82B3177}" sibTransId="{CD0B0A6D-67D5-4A14-987A-192BA5A8B115}"/>
    <dgm:cxn modelId="{6B4655AB-769F-46D8-88E6-85A0614872D7}" type="presOf" srcId="{E07ECE0C-B1DE-4C8C-84CB-955CEC3C6C63}" destId="{95F16572-D9EE-4075-AE7E-FC01335394AA}" srcOrd="0" destOrd="0" presId="urn:microsoft.com/office/officeart/2005/8/layout/hChevron3"/>
    <dgm:cxn modelId="{53E181B4-0311-425A-B1B0-1BB0FA5D893A}" type="presOf" srcId="{AC2F1D2E-DF12-4D2C-8965-ADF65F112ED6}" destId="{43E3A667-BF00-4B70-80AB-5013BB5CA06B}" srcOrd="0" destOrd="0" presId="urn:microsoft.com/office/officeart/2005/8/layout/hChevron3"/>
    <dgm:cxn modelId="{3EB1F2C3-8A53-4F60-AC9B-681D746D0E93}" srcId="{9CFE37A9-3396-466B-9822-127C5956298D}" destId="{AC2F1D2E-DF12-4D2C-8965-ADF65F112ED6}" srcOrd="2" destOrd="0" parTransId="{1009712C-FF24-43B4-8860-53D0207D1E46}" sibTransId="{DAF4370C-D39D-4497-92E9-42FC4895E416}"/>
    <dgm:cxn modelId="{78F9C6E0-B3CF-4944-8284-AAC3F0AFD3B0}" srcId="{9CFE37A9-3396-466B-9822-127C5956298D}" destId="{58AF63B1-AEB3-4398-BDD3-E962AF3BBBB1}" srcOrd="6" destOrd="0" parTransId="{3560705B-68DD-4723-9625-E9B0090C9CCB}" sibTransId="{FD773A03-BA93-4016-828A-18710B693CDC}"/>
    <dgm:cxn modelId="{F5455BED-3730-4178-AD95-7898F3DD7C80}" srcId="{9CFE37A9-3396-466B-9822-127C5956298D}" destId="{916AA028-CE37-46EF-BF3E-25F73AE91054}" srcOrd="1" destOrd="0" parTransId="{3E640E4C-CAF4-462E-BE5B-F6F8CAF9FDEA}" sibTransId="{DE5ACD64-EA66-47D9-9181-56908CAE15C9}"/>
    <dgm:cxn modelId="{E3212F93-9631-4F5E-A1DB-1D8290A02C1E}" type="presParOf" srcId="{0DDC067F-DBB6-4DE3-97CA-522D0B87496F}" destId="{DB876DBF-EBA4-44AD-8807-457F128ACE7C}" srcOrd="0" destOrd="0" presId="urn:microsoft.com/office/officeart/2005/8/layout/hChevron3"/>
    <dgm:cxn modelId="{7709AEA1-C270-4AC2-8F22-2FA160240FB0}" type="presParOf" srcId="{0DDC067F-DBB6-4DE3-97CA-522D0B87496F}" destId="{AAEF4A20-B13C-4887-B0D2-E324E8FB2C73}" srcOrd="1" destOrd="0" presId="urn:microsoft.com/office/officeart/2005/8/layout/hChevron3"/>
    <dgm:cxn modelId="{B315A8A0-869B-43E9-975C-E56A77C3064B}" type="presParOf" srcId="{0DDC067F-DBB6-4DE3-97CA-522D0B87496F}" destId="{598FB3D9-685D-4E25-9332-BA625B35A41B}" srcOrd="2" destOrd="0" presId="urn:microsoft.com/office/officeart/2005/8/layout/hChevron3"/>
    <dgm:cxn modelId="{A9626017-2531-4CAE-9B1B-0E7A05FD14C6}" type="presParOf" srcId="{0DDC067F-DBB6-4DE3-97CA-522D0B87496F}" destId="{1CE72EE2-103B-422F-857F-750F0EA52AC1}" srcOrd="3" destOrd="0" presId="urn:microsoft.com/office/officeart/2005/8/layout/hChevron3"/>
    <dgm:cxn modelId="{1BCC1877-8A29-4A67-A53B-67F68E8782F1}" type="presParOf" srcId="{0DDC067F-DBB6-4DE3-97CA-522D0B87496F}" destId="{43E3A667-BF00-4B70-80AB-5013BB5CA06B}" srcOrd="4" destOrd="0" presId="urn:microsoft.com/office/officeart/2005/8/layout/hChevron3"/>
    <dgm:cxn modelId="{46B216FB-06C2-4B7B-926E-B575FCBD8F8E}" type="presParOf" srcId="{0DDC067F-DBB6-4DE3-97CA-522D0B87496F}" destId="{A0E6DB61-37DE-476E-AD24-EFFE997D9EA8}" srcOrd="5" destOrd="0" presId="urn:microsoft.com/office/officeart/2005/8/layout/hChevron3"/>
    <dgm:cxn modelId="{B5C2B114-6513-4598-8039-750229210F09}" type="presParOf" srcId="{0DDC067F-DBB6-4DE3-97CA-522D0B87496F}" destId="{013BEC62-0A76-42AC-B161-BD9BE31D78E7}" srcOrd="6" destOrd="0" presId="urn:microsoft.com/office/officeart/2005/8/layout/hChevron3"/>
    <dgm:cxn modelId="{60411D52-1402-4DD7-BDAA-7E3D391A8876}" type="presParOf" srcId="{0DDC067F-DBB6-4DE3-97CA-522D0B87496F}" destId="{436352E5-6305-4AA4-BE9B-340B5278F4A7}" srcOrd="7" destOrd="0" presId="urn:microsoft.com/office/officeart/2005/8/layout/hChevron3"/>
    <dgm:cxn modelId="{5188BD12-129C-4DE0-8C38-7A1C4243428F}" type="presParOf" srcId="{0DDC067F-DBB6-4DE3-97CA-522D0B87496F}" destId="{95F16572-D9EE-4075-AE7E-FC01335394AA}" srcOrd="8" destOrd="0" presId="urn:microsoft.com/office/officeart/2005/8/layout/hChevron3"/>
    <dgm:cxn modelId="{34638799-6ACA-4EFB-94F3-E7B994508B80}" type="presParOf" srcId="{0DDC067F-DBB6-4DE3-97CA-522D0B87496F}" destId="{507C46CB-0E24-4675-833A-6D4FFC78C9ED}" srcOrd="9" destOrd="0" presId="urn:microsoft.com/office/officeart/2005/8/layout/hChevron3"/>
    <dgm:cxn modelId="{9051A03B-9DD3-4224-88A6-53A1BBE1C147}" type="presParOf" srcId="{0DDC067F-DBB6-4DE3-97CA-522D0B87496F}" destId="{852B69A7-1BAC-46B7-95E3-7100310C7CB8}" srcOrd="10" destOrd="0" presId="urn:microsoft.com/office/officeart/2005/8/layout/hChevron3"/>
    <dgm:cxn modelId="{AFDF62C5-9D48-442A-A990-D9C5E7C98608}" type="presParOf" srcId="{0DDC067F-DBB6-4DE3-97CA-522D0B87496F}" destId="{04BE7039-1A20-4142-B38C-26304AF487E1}" srcOrd="11" destOrd="0" presId="urn:microsoft.com/office/officeart/2005/8/layout/hChevron3"/>
    <dgm:cxn modelId="{015ABBCE-D4B6-4C12-AB11-6A4FFC2FD132}" type="presParOf" srcId="{0DDC067F-DBB6-4DE3-97CA-522D0B87496F}" destId="{FA9F59B3-787E-4B10-8386-070BC8F7126A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80444-953C-4DBB-9245-FD9973A4FD34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249EDBC9-B09A-4EA5-BDC6-A386F3029956}">
      <dgm:prSet phldrT="[Tekst]" custT="1"/>
      <dgm:spPr/>
      <dgm:t>
        <a:bodyPr/>
        <a:lstStyle/>
        <a:p>
          <a:r>
            <a:rPr lang="hr-HR" sz="1400" dirty="0"/>
            <a:t>NAJVAŽNIJE INSTITUCIJE NA ČELU EU-a</a:t>
          </a:r>
        </a:p>
      </dgm:t>
    </dgm:pt>
    <dgm:pt modelId="{2FC4E695-B042-489E-85BF-FA736B0090B2}" type="parTrans" cxnId="{C32E05DB-FBF9-45EC-BEEE-FD8FE40AB789}">
      <dgm:prSet/>
      <dgm:spPr/>
      <dgm:t>
        <a:bodyPr/>
        <a:lstStyle/>
        <a:p>
          <a:endParaRPr lang="hr-HR"/>
        </a:p>
      </dgm:t>
    </dgm:pt>
    <dgm:pt modelId="{E7B62B3A-4847-44EF-991E-EB033E02C53C}" type="sibTrans" cxnId="{C32E05DB-FBF9-45EC-BEEE-FD8FE40AB789}">
      <dgm:prSet/>
      <dgm:spPr/>
      <dgm:t>
        <a:bodyPr/>
        <a:lstStyle/>
        <a:p>
          <a:endParaRPr lang="hr-HR"/>
        </a:p>
      </dgm:t>
    </dgm:pt>
    <dgm:pt modelId="{68929417-883A-4211-89F8-11120FA136B7}">
      <dgm:prSet phldrT="[Tekst]" custT="1"/>
      <dgm:spPr/>
      <dgm:t>
        <a:bodyPr/>
        <a:lstStyle/>
        <a:p>
          <a:r>
            <a:rPr lang="hr-HR" sz="1800" dirty="0"/>
            <a:t>Vijeće Europske unije</a:t>
          </a:r>
        </a:p>
      </dgm:t>
    </dgm:pt>
    <dgm:pt modelId="{47645C62-F766-437D-8F4E-36A2D5ED3E23}" type="parTrans" cxnId="{10D068FA-3AAD-4EDE-83D2-220127FF8FFA}">
      <dgm:prSet/>
      <dgm:spPr/>
      <dgm:t>
        <a:bodyPr/>
        <a:lstStyle/>
        <a:p>
          <a:endParaRPr lang="hr-HR"/>
        </a:p>
      </dgm:t>
    </dgm:pt>
    <dgm:pt modelId="{8B54797B-5C80-4577-B507-EC985533D8E7}" type="sibTrans" cxnId="{10D068FA-3AAD-4EDE-83D2-220127FF8FFA}">
      <dgm:prSet/>
      <dgm:spPr/>
      <dgm:t>
        <a:bodyPr/>
        <a:lstStyle/>
        <a:p>
          <a:endParaRPr lang="hr-HR"/>
        </a:p>
      </dgm:t>
    </dgm:pt>
    <dgm:pt modelId="{431F308F-3584-4219-AF0C-B8762FC1085A}">
      <dgm:prSet phldrT="[Tekst]" custT="1"/>
      <dgm:spPr/>
      <dgm:t>
        <a:bodyPr/>
        <a:lstStyle/>
        <a:p>
          <a:r>
            <a:rPr lang="hr-HR" sz="1800" dirty="0"/>
            <a:t>Europski parlament</a:t>
          </a:r>
        </a:p>
      </dgm:t>
    </dgm:pt>
    <dgm:pt modelId="{0F4F4E8D-696A-4762-B4E2-64F076F5A19C}" type="parTrans" cxnId="{D0D55FF8-B960-4132-8944-308ADF1A0A1B}">
      <dgm:prSet/>
      <dgm:spPr/>
      <dgm:t>
        <a:bodyPr/>
        <a:lstStyle/>
        <a:p>
          <a:endParaRPr lang="hr-HR"/>
        </a:p>
      </dgm:t>
    </dgm:pt>
    <dgm:pt modelId="{4C92E544-2B9A-46F2-BB06-82496FFBACBD}" type="sibTrans" cxnId="{D0D55FF8-B960-4132-8944-308ADF1A0A1B}">
      <dgm:prSet/>
      <dgm:spPr/>
      <dgm:t>
        <a:bodyPr/>
        <a:lstStyle/>
        <a:p>
          <a:endParaRPr lang="hr-HR"/>
        </a:p>
      </dgm:t>
    </dgm:pt>
    <dgm:pt modelId="{87BB7714-9D8A-42A7-A95B-B775ED95A549}">
      <dgm:prSet phldrT="[Tekst]" custT="1"/>
      <dgm:spPr/>
      <dgm:t>
        <a:bodyPr/>
        <a:lstStyle/>
        <a:p>
          <a:r>
            <a:rPr lang="hr-HR" sz="1800" dirty="0"/>
            <a:t>Europsko vijeće</a:t>
          </a:r>
        </a:p>
      </dgm:t>
    </dgm:pt>
    <dgm:pt modelId="{6A492E28-F962-406E-A01E-2FEC814AACB6}" type="parTrans" cxnId="{203B208E-8AE6-454C-A998-C2DE36640665}">
      <dgm:prSet/>
      <dgm:spPr/>
      <dgm:t>
        <a:bodyPr/>
        <a:lstStyle/>
        <a:p>
          <a:endParaRPr lang="hr-HR"/>
        </a:p>
      </dgm:t>
    </dgm:pt>
    <dgm:pt modelId="{6C4D3B28-AD9A-4806-89A4-F0E505A923AD}" type="sibTrans" cxnId="{203B208E-8AE6-454C-A998-C2DE36640665}">
      <dgm:prSet/>
      <dgm:spPr/>
      <dgm:t>
        <a:bodyPr/>
        <a:lstStyle/>
        <a:p>
          <a:endParaRPr lang="hr-HR"/>
        </a:p>
      </dgm:t>
    </dgm:pt>
    <dgm:pt modelId="{94C2C3D2-1869-4DDA-9037-7C5F1C2FBC9E}">
      <dgm:prSet phldrT="[Tekst]" custT="1"/>
      <dgm:spPr/>
      <dgm:t>
        <a:bodyPr/>
        <a:lstStyle/>
        <a:p>
          <a:r>
            <a:rPr lang="hr-HR" sz="1800" dirty="0"/>
            <a:t>Sud Europske unije</a:t>
          </a:r>
        </a:p>
      </dgm:t>
    </dgm:pt>
    <dgm:pt modelId="{84C42253-6848-426F-A78F-D17B2536ED03}" type="parTrans" cxnId="{9953E904-DFFB-41F3-A627-7AE13D0C65BC}">
      <dgm:prSet/>
      <dgm:spPr/>
      <dgm:t>
        <a:bodyPr/>
        <a:lstStyle/>
        <a:p>
          <a:endParaRPr lang="hr-HR"/>
        </a:p>
      </dgm:t>
    </dgm:pt>
    <dgm:pt modelId="{80FC037C-4C49-4B60-9221-1C0B7BAC52E5}" type="sibTrans" cxnId="{9953E904-DFFB-41F3-A627-7AE13D0C65BC}">
      <dgm:prSet/>
      <dgm:spPr/>
      <dgm:t>
        <a:bodyPr/>
        <a:lstStyle/>
        <a:p>
          <a:endParaRPr lang="hr-HR"/>
        </a:p>
      </dgm:t>
    </dgm:pt>
    <dgm:pt modelId="{80CE16AC-2066-4D8B-A310-CF247615775C}">
      <dgm:prSet custT="1"/>
      <dgm:spPr/>
      <dgm:t>
        <a:bodyPr/>
        <a:lstStyle/>
        <a:p>
          <a:r>
            <a:rPr lang="hr-HR" sz="1800" dirty="0"/>
            <a:t>Europska komisija</a:t>
          </a:r>
        </a:p>
      </dgm:t>
    </dgm:pt>
    <dgm:pt modelId="{2AEC9EE1-08FF-445B-9FF5-0812F1B58F53}" type="parTrans" cxnId="{ED92586A-DE68-4254-A88D-C9E54FEF1D73}">
      <dgm:prSet/>
      <dgm:spPr/>
      <dgm:t>
        <a:bodyPr/>
        <a:lstStyle/>
        <a:p>
          <a:endParaRPr lang="hr-HR"/>
        </a:p>
      </dgm:t>
    </dgm:pt>
    <dgm:pt modelId="{10E63A54-7BA4-4089-A9DE-9E44B4F38863}" type="sibTrans" cxnId="{ED92586A-DE68-4254-A88D-C9E54FEF1D73}">
      <dgm:prSet/>
      <dgm:spPr/>
      <dgm:t>
        <a:bodyPr/>
        <a:lstStyle/>
        <a:p>
          <a:endParaRPr lang="hr-HR"/>
        </a:p>
      </dgm:t>
    </dgm:pt>
    <dgm:pt modelId="{B45EE05A-281E-4A3F-BFAB-C1F94C27D082}" type="pres">
      <dgm:prSet presAssocID="{51480444-953C-4DBB-9245-FD9973A4FD3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AA94E8A-6A2D-483C-B1D4-AE05A8976649}" type="pres">
      <dgm:prSet presAssocID="{249EDBC9-B09A-4EA5-BDC6-A386F3029956}" presName="centerShape" presStyleLbl="node0" presStyleIdx="0" presStyleCnt="1" custScaleX="135563" custScaleY="126855"/>
      <dgm:spPr/>
    </dgm:pt>
    <dgm:pt modelId="{0D9E9BD7-E7D7-4EB2-AF91-ACBAE4FAB507}" type="pres">
      <dgm:prSet presAssocID="{47645C62-F766-437D-8F4E-36A2D5ED3E23}" presName="parTrans" presStyleLbl="sibTrans2D1" presStyleIdx="0" presStyleCnt="5"/>
      <dgm:spPr/>
    </dgm:pt>
    <dgm:pt modelId="{17856C25-6028-4952-9BD5-982E8ECBDB19}" type="pres">
      <dgm:prSet presAssocID="{47645C62-F766-437D-8F4E-36A2D5ED3E23}" presName="connectorText" presStyleLbl="sibTrans2D1" presStyleIdx="0" presStyleCnt="5"/>
      <dgm:spPr/>
    </dgm:pt>
    <dgm:pt modelId="{4E1E30A7-B569-4360-9CC9-D6AA08562C85}" type="pres">
      <dgm:prSet presAssocID="{68929417-883A-4211-89F8-11120FA136B7}" presName="node" presStyleLbl="node1" presStyleIdx="0" presStyleCnt="5" custScaleX="257354">
        <dgm:presLayoutVars>
          <dgm:bulletEnabled val="1"/>
        </dgm:presLayoutVars>
      </dgm:prSet>
      <dgm:spPr/>
    </dgm:pt>
    <dgm:pt modelId="{4DE4A0B1-FFC2-46D5-98D6-578053DCCEFF}" type="pres">
      <dgm:prSet presAssocID="{0F4F4E8D-696A-4762-B4E2-64F076F5A19C}" presName="parTrans" presStyleLbl="sibTrans2D1" presStyleIdx="1" presStyleCnt="5"/>
      <dgm:spPr/>
    </dgm:pt>
    <dgm:pt modelId="{8D661986-95A5-43C2-B6D5-78B3CA484408}" type="pres">
      <dgm:prSet presAssocID="{0F4F4E8D-696A-4762-B4E2-64F076F5A19C}" presName="connectorText" presStyleLbl="sibTrans2D1" presStyleIdx="1" presStyleCnt="5"/>
      <dgm:spPr/>
    </dgm:pt>
    <dgm:pt modelId="{66116C15-7E2E-4695-95F0-3175AFF17F38}" type="pres">
      <dgm:prSet presAssocID="{431F308F-3584-4219-AF0C-B8762FC1085A}" presName="node" presStyleLbl="node1" presStyleIdx="1" presStyleCnt="5" custScaleX="217755" custScaleY="170903" custRadScaleRad="141865" custRadScaleInc="1543">
        <dgm:presLayoutVars>
          <dgm:bulletEnabled val="1"/>
        </dgm:presLayoutVars>
      </dgm:prSet>
      <dgm:spPr/>
    </dgm:pt>
    <dgm:pt modelId="{8A2C2791-5DEF-49C0-9F84-6348B1F3DADF}" type="pres">
      <dgm:prSet presAssocID="{2AEC9EE1-08FF-445B-9FF5-0812F1B58F53}" presName="parTrans" presStyleLbl="sibTrans2D1" presStyleIdx="2" presStyleCnt="5"/>
      <dgm:spPr/>
    </dgm:pt>
    <dgm:pt modelId="{53E54341-A9DF-4530-825F-B1628E15B16B}" type="pres">
      <dgm:prSet presAssocID="{2AEC9EE1-08FF-445B-9FF5-0812F1B58F53}" presName="connectorText" presStyleLbl="sibTrans2D1" presStyleIdx="2" presStyleCnt="5"/>
      <dgm:spPr/>
    </dgm:pt>
    <dgm:pt modelId="{1748CEF9-2C48-4A41-8AED-1D1EF4CA7207}" type="pres">
      <dgm:prSet presAssocID="{80CE16AC-2066-4D8B-A310-CF247615775C}" presName="node" presStyleLbl="node1" presStyleIdx="2" presStyleCnt="5" custScaleX="211699" custRadScaleRad="133431" custRadScaleInc="-55490">
        <dgm:presLayoutVars>
          <dgm:bulletEnabled val="1"/>
        </dgm:presLayoutVars>
      </dgm:prSet>
      <dgm:spPr/>
    </dgm:pt>
    <dgm:pt modelId="{0C0CAC9D-B22E-4F05-94A8-DBBE0DB3B106}" type="pres">
      <dgm:prSet presAssocID="{6A492E28-F962-406E-A01E-2FEC814AACB6}" presName="parTrans" presStyleLbl="sibTrans2D1" presStyleIdx="3" presStyleCnt="5"/>
      <dgm:spPr/>
    </dgm:pt>
    <dgm:pt modelId="{1258202F-53B5-4836-9FA5-4E431390506B}" type="pres">
      <dgm:prSet presAssocID="{6A492E28-F962-406E-A01E-2FEC814AACB6}" presName="connectorText" presStyleLbl="sibTrans2D1" presStyleIdx="3" presStyleCnt="5"/>
      <dgm:spPr/>
    </dgm:pt>
    <dgm:pt modelId="{291B3546-9C81-46E9-8C52-DA57E1C70986}" type="pres">
      <dgm:prSet presAssocID="{87BB7714-9D8A-42A7-A95B-B775ED95A549}" presName="node" presStyleLbl="node1" presStyleIdx="3" presStyleCnt="5" custScaleX="284353" custRadScaleRad="115897" custRadScaleInc="26812">
        <dgm:presLayoutVars>
          <dgm:bulletEnabled val="1"/>
        </dgm:presLayoutVars>
      </dgm:prSet>
      <dgm:spPr/>
    </dgm:pt>
    <dgm:pt modelId="{18351F93-0533-4097-9D1C-E78143C5F9FF}" type="pres">
      <dgm:prSet presAssocID="{84C42253-6848-426F-A78F-D17B2536ED03}" presName="parTrans" presStyleLbl="sibTrans2D1" presStyleIdx="4" presStyleCnt="5"/>
      <dgm:spPr/>
    </dgm:pt>
    <dgm:pt modelId="{67E9F003-DEF5-4354-9BBA-B34B2F8A57CB}" type="pres">
      <dgm:prSet presAssocID="{84C42253-6848-426F-A78F-D17B2536ED03}" presName="connectorText" presStyleLbl="sibTrans2D1" presStyleIdx="4" presStyleCnt="5"/>
      <dgm:spPr/>
    </dgm:pt>
    <dgm:pt modelId="{EB363E46-6DD7-4D18-8C6F-911E49204EF6}" type="pres">
      <dgm:prSet presAssocID="{94C2C3D2-1869-4DDA-9037-7C5F1C2FBC9E}" presName="node" presStyleLbl="node1" presStyleIdx="4" presStyleCnt="5" custScaleX="214105" custScaleY="148396" custRadScaleRad="147464" custRadScaleInc="-2521">
        <dgm:presLayoutVars>
          <dgm:bulletEnabled val="1"/>
        </dgm:presLayoutVars>
      </dgm:prSet>
      <dgm:spPr/>
    </dgm:pt>
  </dgm:ptLst>
  <dgm:cxnLst>
    <dgm:cxn modelId="{9953E904-DFFB-41F3-A627-7AE13D0C65BC}" srcId="{249EDBC9-B09A-4EA5-BDC6-A386F3029956}" destId="{94C2C3D2-1869-4DDA-9037-7C5F1C2FBC9E}" srcOrd="4" destOrd="0" parTransId="{84C42253-6848-426F-A78F-D17B2536ED03}" sibTransId="{80FC037C-4C49-4B60-9221-1C0B7BAC52E5}"/>
    <dgm:cxn modelId="{81437A0C-7346-4A18-A692-35F035693945}" type="presOf" srcId="{47645C62-F766-437D-8F4E-36A2D5ED3E23}" destId="{17856C25-6028-4952-9BD5-982E8ECBDB19}" srcOrd="1" destOrd="0" presId="urn:microsoft.com/office/officeart/2005/8/layout/radial5"/>
    <dgm:cxn modelId="{B8F5D91D-7C22-4C5D-A8DB-EE5840DFA629}" type="presOf" srcId="{47645C62-F766-437D-8F4E-36A2D5ED3E23}" destId="{0D9E9BD7-E7D7-4EB2-AF91-ACBAE4FAB507}" srcOrd="0" destOrd="0" presId="urn:microsoft.com/office/officeart/2005/8/layout/radial5"/>
    <dgm:cxn modelId="{07BA8724-5AAC-4D87-9436-8DFE61279D07}" type="presOf" srcId="{431F308F-3584-4219-AF0C-B8762FC1085A}" destId="{66116C15-7E2E-4695-95F0-3175AFF17F38}" srcOrd="0" destOrd="0" presId="urn:microsoft.com/office/officeart/2005/8/layout/radial5"/>
    <dgm:cxn modelId="{137F3D2D-9CF4-46C5-8F35-63B3507AAB46}" type="presOf" srcId="{6A492E28-F962-406E-A01E-2FEC814AACB6}" destId="{0C0CAC9D-B22E-4F05-94A8-DBBE0DB3B106}" srcOrd="0" destOrd="0" presId="urn:microsoft.com/office/officeart/2005/8/layout/radial5"/>
    <dgm:cxn modelId="{128CB235-03C8-47B6-99C3-CE08A09501AD}" type="presOf" srcId="{249EDBC9-B09A-4EA5-BDC6-A386F3029956}" destId="{2AA94E8A-6A2D-483C-B1D4-AE05A8976649}" srcOrd="0" destOrd="0" presId="urn:microsoft.com/office/officeart/2005/8/layout/radial5"/>
    <dgm:cxn modelId="{C020FE37-B9D0-40B4-B090-5B8337A4A06B}" type="presOf" srcId="{2AEC9EE1-08FF-445B-9FF5-0812F1B58F53}" destId="{53E54341-A9DF-4530-825F-B1628E15B16B}" srcOrd="1" destOrd="0" presId="urn:microsoft.com/office/officeart/2005/8/layout/radial5"/>
    <dgm:cxn modelId="{592B1863-8C13-492A-8B51-2C95C60ABEA7}" type="presOf" srcId="{68929417-883A-4211-89F8-11120FA136B7}" destId="{4E1E30A7-B569-4360-9CC9-D6AA08562C85}" srcOrd="0" destOrd="0" presId="urn:microsoft.com/office/officeart/2005/8/layout/radial5"/>
    <dgm:cxn modelId="{D6366C4A-690A-4B9A-93A8-ECCC6617CB1F}" type="presOf" srcId="{2AEC9EE1-08FF-445B-9FF5-0812F1B58F53}" destId="{8A2C2791-5DEF-49C0-9F84-6348B1F3DADF}" srcOrd="0" destOrd="0" presId="urn:microsoft.com/office/officeart/2005/8/layout/radial5"/>
    <dgm:cxn modelId="{ED92586A-DE68-4254-A88D-C9E54FEF1D73}" srcId="{249EDBC9-B09A-4EA5-BDC6-A386F3029956}" destId="{80CE16AC-2066-4D8B-A310-CF247615775C}" srcOrd="2" destOrd="0" parTransId="{2AEC9EE1-08FF-445B-9FF5-0812F1B58F53}" sibTransId="{10E63A54-7BA4-4089-A9DE-9E44B4F38863}"/>
    <dgm:cxn modelId="{56109475-1D0E-4893-8CD7-163081D448FE}" type="presOf" srcId="{87BB7714-9D8A-42A7-A95B-B775ED95A549}" destId="{291B3546-9C81-46E9-8C52-DA57E1C70986}" srcOrd="0" destOrd="0" presId="urn:microsoft.com/office/officeart/2005/8/layout/radial5"/>
    <dgm:cxn modelId="{DE377856-EB6A-4AEC-91E0-233AAA12728D}" type="presOf" srcId="{80CE16AC-2066-4D8B-A310-CF247615775C}" destId="{1748CEF9-2C48-4A41-8AED-1D1EF4CA7207}" srcOrd="0" destOrd="0" presId="urn:microsoft.com/office/officeart/2005/8/layout/radial5"/>
    <dgm:cxn modelId="{2B235658-627D-419D-8149-04D9D1ABBEBB}" type="presOf" srcId="{94C2C3D2-1869-4DDA-9037-7C5F1C2FBC9E}" destId="{EB363E46-6DD7-4D18-8C6F-911E49204EF6}" srcOrd="0" destOrd="0" presId="urn:microsoft.com/office/officeart/2005/8/layout/radial5"/>
    <dgm:cxn modelId="{F590FB87-82C4-4C26-ACC1-8C24A6E8CE02}" type="presOf" srcId="{84C42253-6848-426F-A78F-D17B2536ED03}" destId="{18351F93-0533-4097-9D1C-E78143C5F9FF}" srcOrd="0" destOrd="0" presId="urn:microsoft.com/office/officeart/2005/8/layout/radial5"/>
    <dgm:cxn modelId="{203B208E-8AE6-454C-A998-C2DE36640665}" srcId="{249EDBC9-B09A-4EA5-BDC6-A386F3029956}" destId="{87BB7714-9D8A-42A7-A95B-B775ED95A549}" srcOrd="3" destOrd="0" parTransId="{6A492E28-F962-406E-A01E-2FEC814AACB6}" sibTransId="{6C4D3B28-AD9A-4806-89A4-F0E505A923AD}"/>
    <dgm:cxn modelId="{E900649F-6A62-48C5-805B-9E27065CB85D}" type="presOf" srcId="{0F4F4E8D-696A-4762-B4E2-64F076F5A19C}" destId="{8D661986-95A5-43C2-B6D5-78B3CA484408}" srcOrd="1" destOrd="0" presId="urn:microsoft.com/office/officeart/2005/8/layout/radial5"/>
    <dgm:cxn modelId="{7D287E9F-5CD9-431D-B72D-24A538283397}" type="presOf" srcId="{51480444-953C-4DBB-9245-FD9973A4FD34}" destId="{B45EE05A-281E-4A3F-BFAB-C1F94C27D082}" srcOrd="0" destOrd="0" presId="urn:microsoft.com/office/officeart/2005/8/layout/radial5"/>
    <dgm:cxn modelId="{3B96AFA2-004C-4B77-91DD-815C9A620E21}" type="presOf" srcId="{6A492E28-F962-406E-A01E-2FEC814AACB6}" destId="{1258202F-53B5-4836-9FA5-4E431390506B}" srcOrd="1" destOrd="0" presId="urn:microsoft.com/office/officeart/2005/8/layout/radial5"/>
    <dgm:cxn modelId="{C32E05DB-FBF9-45EC-BEEE-FD8FE40AB789}" srcId="{51480444-953C-4DBB-9245-FD9973A4FD34}" destId="{249EDBC9-B09A-4EA5-BDC6-A386F3029956}" srcOrd="0" destOrd="0" parTransId="{2FC4E695-B042-489E-85BF-FA736B0090B2}" sibTransId="{E7B62B3A-4847-44EF-991E-EB033E02C53C}"/>
    <dgm:cxn modelId="{D0D55FF8-B960-4132-8944-308ADF1A0A1B}" srcId="{249EDBC9-B09A-4EA5-BDC6-A386F3029956}" destId="{431F308F-3584-4219-AF0C-B8762FC1085A}" srcOrd="1" destOrd="0" parTransId="{0F4F4E8D-696A-4762-B4E2-64F076F5A19C}" sibTransId="{4C92E544-2B9A-46F2-BB06-82496FFBACBD}"/>
    <dgm:cxn modelId="{10D068FA-3AAD-4EDE-83D2-220127FF8FFA}" srcId="{249EDBC9-B09A-4EA5-BDC6-A386F3029956}" destId="{68929417-883A-4211-89F8-11120FA136B7}" srcOrd="0" destOrd="0" parTransId="{47645C62-F766-437D-8F4E-36A2D5ED3E23}" sibTransId="{8B54797B-5C80-4577-B507-EC985533D8E7}"/>
    <dgm:cxn modelId="{BD0CEBFC-42C3-4858-BE37-4B5926AC5FB0}" type="presOf" srcId="{0F4F4E8D-696A-4762-B4E2-64F076F5A19C}" destId="{4DE4A0B1-FFC2-46D5-98D6-578053DCCEFF}" srcOrd="0" destOrd="0" presId="urn:microsoft.com/office/officeart/2005/8/layout/radial5"/>
    <dgm:cxn modelId="{DAFCF9FE-F1F6-41A2-B766-D29105A39331}" type="presOf" srcId="{84C42253-6848-426F-A78F-D17B2536ED03}" destId="{67E9F003-DEF5-4354-9BBA-B34B2F8A57CB}" srcOrd="1" destOrd="0" presId="urn:microsoft.com/office/officeart/2005/8/layout/radial5"/>
    <dgm:cxn modelId="{0C05FFF7-EBDD-4D57-93A3-F041341635BA}" type="presParOf" srcId="{B45EE05A-281E-4A3F-BFAB-C1F94C27D082}" destId="{2AA94E8A-6A2D-483C-B1D4-AE05A8976649}" srcOrd="0" destOrd="0" presId="urn:microsoft.com/office/officeart/2005/8/layout/radial5"/>
    <dgm:cxn modelId="{73286113-7EE7-4B8E-BC1C-90E9083F3781}" type="presParOf" srcId="{B45EE05A-281E-4A3F-BFAB-C1F94C27D082}" destId="{0D9E9BD7-E7D7-4EB2-AF91-ACBAE4FAB507}" srcOrd="1" destOrd="0" presId="urn:microsoft.com/office/officeart/2005/8/layout/radial5"/>
    <dgm:cxn modelId="{D84370FA-F0B1-41B7-A22C-DE4FC69612F5}" type="presParOf" srcId="{0D9E9BD7-E7D7-4EB2-AF91-ACBAE4FAB507}" destId="{17856C25-6028-4952-9BD5-982E8ECBDB19}" srcOrd="0" destOrd="0" presId="urn:microsoft.com/office/officeart/2005/8/layout/radial5"/>
    <dgm:cxn modelId="{D312685F-ACFF-490A-B3BB-61304BA9C80B}" type="presParOf" srcId="{B45EE05A-281E-4A3F-BFAB-C1F94C27D082}" destId="{4E1E30A7-B569-4360-9CC9-D6AA08562C85}" srcOrd="2" destOrd="0" presId="urn:microsoft.com/office/officeart/2005/8/layout/radial5"/>
    <dgm:cxn modelId="{95DDAC56-4FF4-49BC-88DA-DAADDA14405C}" type="presParOf" srcId="{B45EE05A-281E-4A3F-BFAB-C1F94C27D082}" destId="{4DE4A0B1-FFC2-46D5-98D6-578053DCCEFF}" srcOrd="3" destOrd="0" presId="urn:microsoft.com/office/officeart/2005/8/layout/radial5"/>
    <dgm:cxn modelId="{AE207C15-27F7-4382-B665-5748A084841F}" type="presParOf" srcId="{4DE4A0B1-FFC2-46D5-98D6-578053DCCEFF}" destId="{8D661986-95A5-43C2-B6D5-78B3CA484408}" srcOrd="0" destOrd="0" presId="urn:microsoft.com/office/officeart/2005/8/layout/radial5"/>
    <dgm:cxn modelId="{642C53FD-3F40-41BE-AA31-E39CA74BEC88}" type="presParOf" srcId="{B45EE05A-281E-4A3F-BFAB-C1F94C27D082}" destId="{66116C15-7E2E-4695-95F0-3175AFF17F38}" srcOrd="4" destOrd="0" presId="urn:microsoft.com/office/officeart/2005/8/layout/radial5"/>
    <dgm:cxn modelId="{CB95D29B-4AB7-477A-AD05-24D3E7DEE136}" type="presParOf" srcId="{B45EE05A-281E-4A3F-BFAB-C1F94C27D082}" destId="{8A2C2791-5DEF-49C0-9F84-6348B1F3DADF}" srcOrd="5" destOrd="0" presId="urn:microsoft.com/office/officeart/2005/8/layout/radial5"/>
    <dgm:cxn modelId="{FBE323F8-C0CF-4784-B744-228CAC439A01}" type="presParOf" srcId="{8A2C2791-5DEF-49C0-9F84-6348B1F3DADF}" destId="{53E54341-A9DF-4530-825F-B1628E15B16B}" srcOrd="0" destOrd="0" presId="urn:microsoft.com/office/officeart/2005/8/layout/radial5"/>
    <dgm:cxn modelId="{CEA9347B-FB67-45A5-9539-3A0866BA3777}" type="presParOf" srcId="{B45EE05A-281E-4A3F-BFAB-C1F94C27D082}" destId="{1748CEF9-2C48-4A41-8AED-1D1EF4CA7207}" srcOrd="6" destOrd="0" presId="urn:microsoft.com/office/officeart/2005/8/layout/radial5"/>
    <dgm:cxn modelId="{6AFB994D-61D2-4E16-90F8-44DECCEA4AD7}" type="presParOf" srcId="{B45EE05A-281E-4A3F-BFAB-C1F94C27D082}" destId="{0C0CAC9D-B22E-4F05-94A8-DBBE0DB3B106}" srcOrd="7" destOrd="0" presId="urn:microsoft.com/office/officeart/2005/8/layout/radial5"/>
    <dgm:cxn modelId="{010CB9BD-586F-4693-B4E7-B40D1492883D}" type="presParOf" srcId="{0C0CAC9D-B22E-4F05-94A8-DBBE0DB3B106}" destId="{1258202F-53B5-4836-9FA5-4E431390506B}" srcOrd="0" destOrd="0" presId="urn:microsoft.com/office/officeart/2005/8/layout/radial5"/>
    <dgm:cxn modelId="{2921EBC3-1F3A-4803-8B32-590D5BB06F3B}" type="presParOf" srcId="{B45EE05A-281E-4A3F-BFAB-C1F94C27D082}" destId="{291B3546-9C81-46E9-8C52-DA57E1C70986}" srcOrd="8" destOrd="0" presId="urn:microsoft.com/office/officeart/2005/8/layout/radial5"/>
    <dgm:cxn modelId="{BCA52C53-D0C8-4F23-A4A8-8597377295D1}" type="presParOf" srcId="{B45EE05A-281E-4A3F-BFAB-C1F94C27D082}" destId="{18351F93-0533-4097-9D1C-E78143C5F9FF}" srcOrd="9" destOrd="0" presId="urn:microsoft.com/office/officeart/2005/8/layout/radial5"/>
    <dgm:cxn modelId="{0BA579D6-AA04-4663-95E7-6CB2394FF030}" type="presParOf" srcId="{18351F93-0533-4097-9D1C-E78143C5F9FF}" destId="{67E9F003-DEF5-4354-9BBA-B34B2F8A57CB}" srcOrd="0" destOrd="0" presId="urn:microsoft.com/office/officeart/2005/8/layout/radial5"/>
    <dgm:cxn modelId="{1BA47431-59F4-45C7-AF5A-4F854BDF0620}" type="presParOf" srcId="{B45EE05A-281E-4A3F-BFAB-C1F94C27D082}" destId="{EB363E46-6DD7-4D18-8C6F-911E49204EF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B01BA-C330-49BD-9C85-E6102DFE744F}">
      <dsp:nvSpPr>
        <dsp:cNvPr id="0" name=""/>
        <dsp:cNvSpPr/>
      </dsp:nvSpPr>
      <dsp:spPr>
        <a:xfrm>
          <a:off x="2" y="0"/>
          <a:ext cx="9236224" cy="364076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351FB-3252-441B-AA3A-81A3237BEBD1}">
      <dsp:nvSpPr>
        <dsp:cNvPr id="0" name=""/>
        <dsp:cNvSpPr/>
      </dsp:nvSpPr>
      <dsp:spPr>
        <a:xfrm>
          <a:off x="3193" y="1400449"/>
          <a:ext cx="1635923" cy="839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 err="1"/>
            <a:t>Benelux</a:t>
          </a:r>
          <a:r>
            <a:rPr lang="hr-HR" sz="900" kern="1200" dirty="0"/>
            <a:t>, 1948. </a:t>
          </a:r>
        </a:p>
      </dsp:txBody>
      <dsp:txXfrm>
        <a:off x="44192" y="1441448"/>
        <a:ext cx="1553925" cy="757868"/>
      </dsp:txXfrm>
    </dsp:sp>
    <dsp:sp modelId="{E00AB430-EC50-4C45-A9D5-D2868638B156}">
      <dsp:nvSpPr>
        <dsp:cNvPr id="0" name=""/>
        <dsp:cNvSpPr/>
      </dsp:nvSpPr>
      <dsp:spPr>
        <a:xfrm>
          <a:off x="1750562" y="1347184"/>
          <a:ext cx="1758550" cy="946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Europska zajednica za ugljen i čelik, 1951.</a:t>
          </a:r>
        </a:p>
      </dsp:txBody>
      <dsp:txXfrm>
        <a:off x="1796761" y="1393383"/>
        <a:ext cx="1666152" cy="853997"/>
      </dsp:txXfrm>
    </dsp:sp>
    <dsp:sp modelId="{EC35B57F-5572-4801-B19B-F9378EA55914}">
      <dsp:nvSpPr>
        <dsp:cNvPr id="0" name=""/>
        <dsp:cNvSpPr/>
      </dsp:nvSpPr>
      <dsp:spPr>
        <a:xfrm>
          <a:off x="3620558" y="1364944"/>
          <a:ext cx="1807495" cy="910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Europska ekonomska zajednica, 1957. (Rimski ugovori)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- sjedište: Bruxelles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EUROATOM, 1957.</a:t>
          </a:r>
        </a:p>
      </dsp:txBody>
      <dsp:txXfrm>
        <a:off x="3665023" y="1409409"/>
        <a:ext cx="1718565" cy="821945"/>
      </dsp:txXfrm>
    </dsp:sp>
    <dsp:sp modelId="{EBAF3410-4547-4BE7-9FB8-4DCC64BFEC49}">
      <dsp:nvSpPr>
        <dsp:cNvPr id="0" name=""/>
        <dsp:cNvSpPr/>
      </dsp:nvSpPr>
      <dsp:spPr>
        <a:xfrm>
          <a:off x="5539498" y="1320556"/>
          <a:ext cx="1683346" cy="999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Europska zajednica, 1967 – naziv za tri osnovane zajednice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- Europska investicijska banka i Fond za regionalni razvoj</a:t>
          </a:r>
        </a:p>
      </dsp:txBody>
      <dsp:txXfrm>
        <a:off x="5588297" y="1369355"/>
        <a:ext cx="1585748" cy="902054"/>
      </dsp:txXfrm>
    </dsp:sp>
    <dsp:sp modelId="{745E0C20-8B34-42F0-B3F6-90ABC67D68FC}">
      <dsp:nvSpPr>
        <dsp:cNvPr id="0" name=""/>
        <dsp:cNvSpPr/>
      </dsp:nvSpPr>
      <dsp:spPr>
        <a:xfrm>
          <a:off x="7334290" y="1320556"/>
          <a:ext cx="1898745" cy="999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Ugovor u Maastrichtu, 1992.- EUROPSKA UNIJA </a:t>
          </a:r>
        </a:p>
      </dsp:txBody>
      <dsp:txXfrm>
        <a:off x="7383089" y="1369355"/>
        <a:ext cx="1801147" cy="902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76DBF-EBA4-44AD-8807-457F128ACE7C}">
      <dsp:nvSpPr>
        <dsp:cNvPr id="0" name=""/>
        <dsp:cNvSpPr/>
      </dsp:nvSpPr>
      <dsp:spPr>
        <a:xfrm>
          <a:off x="57270" y="1777363"/>
          <a:ext cx="954425" cy="60964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1973.- Danska, Irska, UK</a:t>
          </a:r>
        </a:p>
      </dsp:txBody>
      <dsp:txXfrm>
        <a:off x="57270" y="1777363"/>
        <a:ext cx="802015" cy="609640"/>
      </dsp:txXfrm>
    </dsp:sp>
    <dsp:sp modelId="{598FB3D9-685D-4E25-9332-BA625B35A41B}">
      <dsp:nvSpPr>
        <dsp:cNvPr id="0" name=""/>
        <dsp:cNvSpPr/>
      </dsp:nvSpPr>
      <dsp:spPr>
        <a:xfrm>
          <a:off x="933401" y="1837094"/>
          <a:ext cx="1094029" cy="479759"/>
        </a:xfrm>
        <a:prstGeom prst="chevron">
          <a:avLst/>
        </a:prstGeom>
        <a:solidFill>
          <a:schemeClr val="accent2">
            <a:shade val="80000"/>
            <a:hueOff val="-80236"/>
            <a:satOff val="1694"/>
            <a:lumOff val="45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1981.-Grčka</a:t>
          </a:r>
        </a:p>
      </dsp:txBody>
      <dsp:txXfrm>
        <a:off x="1173281" y="1837094"/>
        <a:ext cx="614270" cy="479759"/>
      </dsp:txXfrm>
    </dsp:sp>
    <dsp:sp modelId="{43E3A667-BF00-4B70-80AB-5013BB5CA06B}">
      <dsp:nvSpPr>
        <dsp:cNvPr id="0" name=""/>
        <dsp:cNvSpPr/>
      </dsp:nvSpPr>
      <dsp:spPr>
        <a:xfrm>
          <a:off x="1943764" y="1773866"/>
          <a:ext cx="1669711" cy="615894"/>
        </a:xfrm>
        <a:prstGeom prst="chevron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1986.-Španjoska i Portugal</a:t>
          </a:r>
        </a:p>
      </dsp:txBody>
      <dsp:txXfrm>
        <a:off x="2251711" y="1773866"/>
        <a:ext cx="1053817" cy="615894"/>
      </dsp:txXfrm>
    </dsp:sp>
    <dsp:sp modelId="{013BEC62-0A76-42AC-B161-BD9BE31D78E7}">
      <dsp:nvSpPr>
        <dsp:cNvPr id="0" name=""/>
        <dsp:cNvSpPr/>
      </dsp:nvSpPr>
      <dsp:spPr>
        <a:xfrm>
          <a:off x="3442697" y="1669835"/>
          <a:ext cx="1565574" cy="823956"/>
        </a:xfrm>
        <a:prstGeom prst="chevron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1995.- Austrija, Švedska i Finska</a:t>
          </a:r>
        </a:p>
      </dsp:txBody>
      <dsp:txXfrm>
        <a:off x="3854675" y="1669835"/>
        <a:ext cx="741618" cy="823956"/>
      </dsp:txXfrm>
    </dsp:sp>
    <dsp:sp modelId="{95F16572-D9EE-4075-AE7E-FC01335394AA}">
      <dsp:nvSpPr>
        <dsp:cNvPr id="0" name=""/>
        <dsp:cNvSpPr/>
      </dsp:nvSpPr>
      <dsp:spPr>
        <a:xfrm>
          <a:off x="4809928" y="1576609"/>
          <a:ext cx="2672732" cy="1004407"/>
        </a:xfrm>
        <a:prstGeom prst="chevron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2004.- Cipar, Češka, Estonija, Latvija, Litva, Mađarska, Malta, Slovačka, Slovenija i Poljska</a:t>
          </a:r>
        </a:p>
      </dsp:txBody>
      <dsp:txXfrm>
        <a:off x="5312132" y="1576609"/>
        <a:ext cx="1668325" cy="1004407"/>
      </dsp:txXfrm>
    </dsp:sp>
    <dsp:sp modelId="{852B69A7-1BAC-46B7-95E3-7100310C7CB8}">
      <dsp:nvSpPr>
        <dsp:cNvPr id="0" name=""/>
        <dsp:cNvSpPr/>
      </dsp:nvSpPr>
      <dsp:spPr>
        <a:xfrm>
          <a:off x="7494311" y="1644706"/>
          <a:ext cx="2358673" cy="874213"/>
        </a:xfrm>
        <a:prstGeom prst="chevron">
          <a:avLst/>
        </a:prstGeom>
        <a:solidFill>
          <a:schemeClr val="accent2">
            <a:shade val="80000"/>
            <a:hueOff val="-401179"/>
            <a:satOff val="8472"/>
            <a:lumOff val="22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2007.- Bugarska i Rumunjska</a:t>
          </a:r>
        </a:p>
      </dsp:txBody>
      <dsp:txXfrm>
        <a:off x="7931418" y="1644706"/>
        <a:ext cx="1484460" cy="874213"/>
      </dsp:txXfrm>
    </dsp:sp>
    <dsp:sp modelId="{FA9F59B3-787E-4B10-8386-070BC8F7126A}">
      <dsp:nvSpPr>
        <dsp:cNvPr id="0" name=""/>
        <dsp:cNvSpPr/>
      </dsp:nvSpPr>
      <dsp:spPr>
        <a:xfrm>
          <a:off x="9759638" y="1704451"/>
          <a:ext cx="1497855" cy="754724"/>
        </a:xfrm>
        <a:prstGeom prst="chevron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2013.- Hrvatska</a:t>
          </a:r>
        </a:p>
      </dsp:txBody>
      <dsp:txXfrm>
        <a:off x="10137000" y="1704451"/>
        <a:ext cx="743131" cy="754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94E8A-6A2D-483C-B1D4-AE05A8976649}">
      <dsp:nvSpPr>
        <dsp:cNvPr id="0" name=""/>
        <dsp:cNvSpPr/>
      </dsp:nvSpPr>
      <dsp:spPr>
        <a:xfrm>
          <a:off x="4537594" y="1568993"/>
          <a:ext cx="1418999" cy="13278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NAJVAŽNIJE INSTITUCIJE NA ČELU EU-a</a:t>
          </a:r>
        </a:p>
      </dsp:txBody>
      <dsp:txXfrm>
        <a:off x="4745402" y="1763452"/>
        <a:ext cx="1003383" cy="938930"/>
      </dsp:txXfrm>
    </dsp:sp>
    <dsp:sp modelId="{0D9E9BD7-E7D7-4EB2-AF91-ACBAE4FAB507}">
      <dsp:nvSpPr>
        <dsp:cNvPr id="0" name=""/>
        <dsp:cNvSpPr/>
      </dsp:nvSpPr>
      <dsp:spPr>
        <a:xfrm rot="16200000">
          <a:off x="5142841" y="1178738"/>
          <a:ext cx="208505" cy="398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/>
        </a:p>
      </dsp:txBody>
      <dsp:txXfrm>
        <a:off x="5174117" y="1289795"/>
        <a:ext cx="145954" cy="239342"/>
      </dsp:txXfrm>
    </dsp:sp>
    <dsp:sp modelId="{4E1E30A7-B569-4360-9CC9-D6AA08562C85}">
      <dsp:nvSpPr>
        <dsp:cNvPr id="0" name=""/>
        <dsp:cNvSpPr/>
      </dsp:nvSpPr>
      <dsp:spPr>
        <a:xfrm>
          <a:off x="3737392" y="2337"/>
          <a:ext cx="3019404" cy="11732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Vijeće Europske unije</a:t>
          </a:r>
        </a:p>
      </dsp:txBody>
      <dsp:txXfrm>
        <a:off x="4179573" y="174155"/>
        <a:ext cx="2135042" cy="829613"/>
      </dsp:txXfrm>
    </dsp:sp>
    <dsp:sp modelId="{4DE4A0B1-FFC2-46D5-98D6-578053DCCEFF}">
      <dsp:nvSpPr>
        <dsp:cNvPr id="0" name=""/>
        <dsp:cNvSpPr/>
      </dsp:nvSpPr>
      <dsp:spPr>
        <a:xfrm rot="20553329">
          <a:off x="5995623" y="1766264"/>
          <a:ext cx="203587" cy="398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/>
        </a:p>
      </dsp:txBody>
      <dsp:txXfrm>
        <a:off x="5997028" y="1855200"/>
        <a:ext cx="142511" cy="239342"/>
      </dsp:txXfrm>
    </dsp:sp>
    <dsp:sp modelId="{66116C15-7E2E-4695-95F0-3175AFF17F38}">
      <dsp:nvSpPr>
        <dsp:cNvPr id="0" name=""/>
        <dsp:cNvSpPr/>
      </dsp:nvSpPr>
      <dsp:spPr>
        <a:xfrm>
          <a:off x="6194624" y="531207"/>
          <a:ext cx="2554809" cy="2005118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Europski parlament</a:t>
          </a:r>
        </a:p>
      </dsp:txBody>
      <dsp:txXfrm>
        <a:off x="6568767" y="824850"/>
        <a:ext cx="1806523" cy="1417832"/>
      </dsp:txXfrm>
    </dsp:sp>
    <dsp:sp modelId="{8A2C2791-5DEF-49C0-9F84-6348B1F3DADF}">
      <dsp:nvSpPr>
        <dsp:cNvPr id="0" name=""/>
        <dsp:cNvSpPr/>
      </dsp:nvSpPr>
      <dsp:spPr>
        <a:xfrm rot="2041416">
          <a:off x="5910183" y="2595672"/>
          <a:ext cx="339354" cy="398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/>
        </a:p>
      </dsp:txBody>
      <dsp:txXfrm>
        <a:off x="5918897" y="2646971"/>
        <a:ext cx="237548" cy="239342"/>
      </dsp:txXfrm>
    </dsp:sp>
    <dsp:sp modelId="{1748CEF9-2C48-4A41-8AED-1D1EF4CA7207}">
      <dsp:nvSpPr>
        <dsp:cNvPr id="0" name=""/>
        <dsp:cNvSpPr/>
      </dsp:nvSpPr>
      <dsp:spPr>
        <a:xfrm>
          <a:off x="5823242" y="2873657"/>
          <a:ext cx="2483757" cy="1173249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Europska komisija</a:t>
          </a:r>
        </a:p>
      </dsp:txBody>
      <dsp:txXfrm>
        <a:off x="6186980" y="3045475"/>
        <a:ext cx="1756281" cy="829613"/>
      </dsp:txXfrm>
    </dsp:sp>
    <dsp:sp modelId="{0C0CAC9D-B22E-4F05-94A8-DBBE0DB3B106}">
      <dsp:nvSpPr>
        <dsp:cNvPr id="0" name=""/>
        <dsp:cNvSpPr/>
      </dsp:nvSpPr>
      <dsp:spPr>
        <a:xfrm rot="8139139">
          <a:off x="4493659" y="2658673"/>
          <a:ext cx="227650" cy="398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/>
        </a:p>
      </dsp:txBody>
      <dsp:txXfrm rot="10800000">
        <a:off x="4552226" y="2714585"/>
        <a:ext cx="159355" cy="239342"/>
      </dsp:txXfrm>
    </dsp:sp>
    <dsp:sp modelId="{291B3546-9C81-46E9-8C52-DA57E1C70986}">
      <dsp:nvSpPr>
        <dsp:cNvPr id="0" name=""/>
        <dsp:cNvSpPr/>
      </dsp:nvSpPr>
      <dsp:spPr>
        <a:xfrm>
          <a:off x="2216510" y="2978115"/>
          <a:ext cx="3336169" cy="1173249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Europsko vijeće</a:t>
          </a:r>
        </a:p>
      </dsp:txBody>
      <dsp:txXfrm>
        <a:off x="2705081" y="3149933"/>
        <a:ext cx="2359027" cy="829613"/>
      </dsp:txXfrm>
    </dsp:sp>
    <dsp:sp modelId="{18351F93-0533-4097-9D1C-E78143C5F9FF}">
      <dsp:nvSpPr>
        <dsp:cNvPr id="0" name=""/>
        <dsp:cNvSpPr/>
      </dsp:nvSpPr>
      <dsp:spPr>
        <a:xfrm rot="11825546">
          <a:off x="4195703" y="1752371"/>
          <a:ext cx="274500" cy="398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/>
        </a:p>
      </dsp:txBody>
      <dsp:txXfrm rot="10800000">
        <a:off x="4276234" y="1844254"/>
        <a:ext cx="192150" cy="239342"/>
      </dsp:txXfrm>
    </dsp:sp>
    <dsp:sp modelId="{EB363E46-6DD7-4D18-8C6F-911E49204EF6}">
      <dsp:nvSpPr>
        <dsp:cNvPr id="0" name=""/>
        <dsp:cNvSpPr/>
      </dsp:nvSpPr>
      <dsp:spPr>
        <a:xfrm>
          <a:off x="1673932" y="649870"/>
          <a:ext cx="2511985" cy="1741055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Sud Europske unije</a:t>
          </a:r>
        </a:p>
      </dsp:txBody>
      <dsp:txXfrm>
        <a:off x="2041804" y="904842"/>
        <a:ext cx="1776241" cy="1231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ean-union/life/education-training_h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.eu/european-union/index_hr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Europska unija i njezina uloga u svijetu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0FC7A36-55E3-4191-A7A2-4DB8FC1DA8E0}"/>
              </a:ext>
            </a:extLst>
          </p:cNvPr>
          <p:cNvSpPr txBox="1"/>
          <p:nvPr/>
        </p:nvSpPr>
        <p:spPr>
          <a:xfrm>
            <a:off x="106532" y="1376039"/>
            <a:ext cx="260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OPĆA OBILJEŽJA EUROPE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C86E6783-7004-445C-A112-3669C5667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Vijeće Europske unije – </a:t>
            </a:r>
            <a:r>
              <a:rPr lang="hr-HR" sz="2400" dirty="0"/>
              <a:t>ministri država članica ovisno o području o kojem se raspravlja</a:t>
            </a:r>
          </a:p>
          <a:p>
            <a:pPr>
              <a:buFontTx/>
              <a:buChar char="-"/>
            </a:pPr>
            <a:r>
              <a:rPr lang="hr-HR" sz="2400" dirty="0"/>
              <a:t>6 mjeseci predsjeda svaka članica</a:t>
            </a:r>
          </a:p>
          <a:p>
            <a:pPr>
              <a:buFontTx/>
              <a:buChar char="-"/>
            </a:pPr>
            <a:r>
              <a:rPr lang="hr-HR" sz="2400" dirty="0"/>
              <a:t>donosi zakone zajedno s Parlamentom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B64EB8C-C882-45A1-96BB-B2D0B82C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Upravljanje Europskom unijom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F91A336-C903-4C7C-973A-990CEEFE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518" y="3444808"/>
            <a:ext cx="2665722" cy="335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7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8435171F-BEA8-496F-921C-14885FFDB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Europski parlament –</a:t>
            </a:r>
            <a:r>
              <a:rPr lang="hr-HR" sz="2400" dirty="0"/>
              <a:t> sjedište: Strasbourg, Bruxelles i Luxembourg </a:t>
            </a:r>
          </a:p>
          <a:p>
            <a:pPr>
              <a:buFontTx/>
              <a:buChar char="-"/>
            </a:pPr>
            <a:r>
              <a:rPr lang="hr-HR" sz="2400" dirty="0"/>
              <a:t>705 zastupnika iz država članica</a:t>
            </a:r>
          </a:p>
          <a:p>
            <a:pPr>
              <a:buFontTx/>
              <a:buChar char="-"/>
            </a:pPr>
            <a:r>
              <a:rPr lang="hr-HR" sz="2400" dirty="0"/>
              <a:t>mandat od 5 godina</a:t>
            </a:r>
          </a:p>
          <a:p>
            <a:pPr>
              <a:buFontTx/>
              <a:buChar char="-"/>
            </a:pPr>
            <a:r>
              <a:rPr lang="hr-HR" sz="2400" dirty="0"/>
              <a:t>donosi zakone, nadzire institucije, odlučuje o proračunu</a:t>
            </a:r>
          </a:p>
        </p:txBody>
      </p:sp>
    </p:spTree>
    <p:extLst>
      <p:ext uri="{BB962C8B-B14F-4D97-AF65-F5344CB8AC3E}">
        <p14:creationId xmlns:p14="http://schemas.microsoft.com/office/powerpoint/2010/main" val="1837892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938D974B-8150-4736-9B10-4CCBB5715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Europska komisija – </a:t>
            </a:r>
            <a:r>
              <a:rPr lang="hr-HR" sz="2400" dirty="0"/>
              <a:t>sjedište u Bruxellesu</a:t>
            </a:r>
          </a:p>
          <a:p>
            <a:pPr>
              <a:buFontTx/>
              <a:buChar char="-"/>
            </a:pPr>
            <a:r>
              <a:rPr lang="hr-HR" sz="2400" dirty="0"/>
              <a:t>predlaže zakone, politiku, programe djelovanja, provodi odluke Parlamenta i Vijeća EU-a te predstavlja EU na međunarodnoj pozornici</a:t>
            </a:r>
          </a:p>
          <a:p>
            <a:pPr>
              <a:buFontTx/>
              <a:buChar char="-"/>
            </a:pPr>
            <a:r>
              <a:rPr lang="hr-HR" sz="2400" dirty="0"/>
              <a:t>27 povjerenika</a:t>
            </a:r>
          </a:p>
        </p:txBody>
      </p:sp>
    </p:spTree>
    <p:extLst>
      <p:ext uri="{BB962C8B-B14F-4D97-AF65-F5344CB8AC3E}">
        <p14:creationId xmlns:p14="http://schemas.microsoft.com/office/powerpoint/2010/main" val="318756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79BCFAB-DC10-4553-A08F-9DE7ED3DE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Sud Europske unije – tumači osnivačke dokumente, rješava sporove i tužbe građana</a:t>
            </a:r>
          </a:p>
          <a:p>
            <a:pPr>
              <a:buFontTx/>
              <a:buChar char="-"/>
            </a:pPr>
            <a:r>
              <a:rPr lang="hr-HR" dirty="0"/>
              <a:t>sjedište: Luxembourg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245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899DEE7-8CA0-4BB5-9D5E-8189BBD9B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1134"/>
            <a:ext cx="10515600" cy="3304640"/>
          </a:xfrm>
        </p:spPr>
        <p:txBody>
          <a:bodyPr/>
          <a:lstStyle/>
          <a:p>
            <a:r>
              <a:rPr lang="hr-HR" dirty="0"/>
              <a:t>Europsko vijeće -  </a:t>
            </a:r>
            <a:r>
              <a:rPr lang="hr-HR" sz="2400" dirty="0"/>
              <a:t>najviša razina političke suradnje među članicama </a:t>
            </a:r>
          </a:p>
          <a:p>
            <a:pPr>
              <a:buFontTx/>
              <a:buChar char="-"/>
            </a:pPr>
            <a:r>
              <a:rPr lang="hr-HR" sz="2400" dirty="0"/>
              <a:t>predsjednici ili premijeri država članica</a:t>
            </a:r>
          </a:p>
          <a:p>
            <a:pPr>
              <a:buFontTx/>
              <a:buChar char="-"/>
            </a:pPr>
            <a:r>
              <a:rPr lang="hr-HR" sz="2400" dirty="0"/>
              <a:t>predsjednik Europskog vijeća</a:t>
            </a:r>
          </a:p>
          <a:p>
            <a:pPr>
              <a:buFontTx/>
              <a:buChar char="-"/>
            </a:pPr>
            <a:r>
              <a:rPr lang="hr-HR" sz="2400" dirty="0"/>
              <a:t>predsjednik Europske komisije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67B3F70-8094-48C7-A38E-BB5ADAC22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105" y="1376038"/>
            <a:ext cx="2453865" cy="50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6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8A53F1A-D6B9-4557-8D8F-055953B4C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592" y="2011854"/>
            <a:ext cx="8649792" cy="4773351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C9C1BD1-0BB0-4563-BEA1-BA664178E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684" y="167610"/>
            <a:ext cx="15811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65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938FFC3-FCF3-4D32-A357-17B5C2A14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39" b="2771"/>
          <a:stretch/>
        </p:blipFill>
        <p:spPr>
          <a:xfrm>
            <a:off x="241271" y="1594785"/>
            <a:ext cx="9683964" cy="406916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AF65F13-39CC-45C4-A8B0-77134C2C1671}"/>
              </a:ext>
            </a:extLst>
          </p:cNvPr>
          <p:cNvSpPr txBox="1"/>
          <p:nvPr/>
        </p:nvSpPr>
        <p:spPr>
          <a:xfrm>
            <a:off x="10173810" y="1899821"/>
            <a:ext cx="1776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Izdvojite središta glavnih institucija EU-a.</a:t>
            </a:r>
          </a:p>
        </p:txBody>
      </p:sp>
    </p:spTree>
    <p:extLst>
      <p:ext uri="{BB962C8B-B14F-4D97-AF65-F5344CB8AC3E}">
        <p14:creationId xmlns:p14="http://schemas.microsoft.com/office/powerpoint/2010/main" val="290626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4475A58-B8E4-4967-9431-DC06E113E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7328" y="2020278"/>
            <a:ext cx="6612671" cy="5554644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DA5C9824-127F-4F9E-A280-F5F66885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70" y="1249410"/>
            <a:ext cx="10515600" cy="770868"/>
          </a:xfrm>
        </p:spPr>
        <p:txBody>
          <a:bodyPr>
            <a:normAutofit fontScale="90000"/>
          </a:bodyPr>
          <a:lstStyle/>
          <a:p>
            <a:r>
              <a:rPr lang="hr-HR" dirty="0"/>
              <a:t>Utjecaj institucija i glavnih politika EU-a na pojedinca i države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D6552F1-4F4F-4D02-B655-AB04174F0106}"/>
              </a:ext>
            </a:extLst>
          </p:cNvPr>
          <p:cNvSpPr txBox="1"/>
          <p:nvPr/>
        </p:nvSpPr>
        <p:spPr>
          <a:xfrm>
            <a:off x="390617" y="3160449"/>
            <a:ext cx="3506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Istražite na stranici </a:t>
            </a:r>
            <a:r>
              <a:rPr lang="hr-HR" sz="2000" i="1" dirty="0">
                <a:hlinkClick r:id="rId3"/>
              </a:rPr>
              <a:t>https://europa.eu/european-union/life/education-training_hr</a:t>
            </a:r>
            <a:r>
              <a:rPr lang="hr-HR" sz="2000" i="1" dirty="0"/>
              <a:t>  koje mogućnosti imate kao Europski građani, a vezane su uz obrazovanje i učenje. </a:t>
            </a:r>
          </a:p>
        </p:txBody>
      </p:sp>
    </p:spTree>
    <p:extLst>
      <p:ext uri="{BB962C8B-B14F-4D97-AF65-F5344CB8AC3E}">
        <p14:creationId xmlns:p14="http://schemas.microsoft.com/office/powerpoint/2010/main" val="15311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89592-2403-484A-BBB9-C9937C02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Provjerimo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33B9C62-02A5-4813-B78E-ACAED5A28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983522"/>
            <a:ext cx="3932237" cy="2051539"/>
          </a:xfrm>
        </p:spPr>
        <p:txBody>
          <a:bodyPr/>
          <a:lstStyle/>
          <a:p>
            <a:r>
              <a:rPr lang="hr-HR" dirty="0"/>
              <a:t>Riješite radnu bilježnicu 66.-69.str.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C3ECE6CE-8587-442D-B5E7-ABBA33D82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14860"/>
              </p:ext>
            </p:extLst>
          </p:nvPr>
        </p:nvGraphicFramePr>
        <p:xfrm>
          <a:off x="4412202" y="1751860"/>
          <a:ext cx="7439487" cy="4358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3264">
                  <a:extLst>
                    <a:ext uri="{9D8B030D-6E8A-4147-A177-3AD203B41FA5}">
                      <a16:colId xmlns:a16="http://schemas.microsoft.com/office/drawing/2014/main" val="1193625232"/>
                    </a:ext>
                  </a:extLst>
                </a:gridCol>
                <a:gridCol w="1928741">
                  <a:extLst>
                    <a:ext uri="{9D8B030D-6E8A-4147-A177-3AD203B41FA5}">
                      <a16:colId xmlns:a16="http://schemas.microsoft.com/office/drawing/2014/main" val="120188289"/>
                    </a:ext>
                  </a:extLst>
                </a:gridCol>
                <a:gridCol w="1928741">
                  <a:extLst>
                    <a:ext uri="{9D8B030D-6E8A-4147-A177-3AD203B41FA5}">
                      <a16:colId xmlns:a16="http://schemas.microsoft.com/office/drawing/2014/main" val="2969931400"/>
                    </a:ext>
                  </a:extLst>
                </a:gridCol>
                <a:gridCol w="1928741">
                  <a:extLst>
                    <a:ext uri="{9D8B030D-6E8A-4147-A177-3AD203B41FA5}">
                      <a16:colId xmlns:a16="http://schemas.microsoft.com/office/drawing/2014/main" val="194837495"/>
                    </a:ext>
                  </a:extLst>
                </a:gridCol>
              </a:tblGrid>
              <a:tr h="265019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895483"/>
                  </a:ext>
                </a:extLst>
              </a:tr>
              <a:tr h="229940">
                <a:tc>
                  <a:txBody>
                    <a:bodyPr/>
                    <a:lstStyle/>
                    <a:p>
                      <a:r>
                        <a:rPr lang="hr-HR" sz="1400" dirty="0"/>
                        <a:t>Obrazložiti nastanak i proširenje Europske unije s pomoću tematske karte.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6543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r>
                        <a:rPr lang="hr-HR" sz="1400" dirty="0"/>
                        <a:t>Obrazložiti ulogu EU-a u Europi i svijetu.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04515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r>
                        <a:rPr lang="hr-HR" sz="1400" dirty="0"/>
                        <a:t>Navesti najvažnije institucije EU-a i njihova sjedišta te ih locirati na geografskoj karti.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746102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r>
                        <a:rPr lang="hr-HR" sz="1400" dirty="0"/>
                        <a:t>Analizirati utjecaj institucija i glavnih politika EU-a na pojedinca i države.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160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92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AF83B-2402-46C1-B52B-19D3C167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1149E-D380-4C00-979C-47557B35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0" y="3634153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13051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9B4F81E7-6594-4E41-9667-4120BAE89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Učenik će </a:t>
            </a:r>
            <a:r>
              <a:rPr lang="hr-HR" sz="2400" dirty="0"/>
              <a:t>obrazložiti nastanak i proširenje Europske unije s pomoću tematske karte.</a:t>
            </a:r>
          </a:p>
          <a:p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Učenik će </a:t>
            </a:r>
            <a:r>
              <a:rPr lang="hr-HR" sz="2400" dirty="0"/>
              <a:t>obrazložiti ulogu EU-a u Europi i svijetu.</a:t>
            </a:r>
          </a:p>
          <a:p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Učenik će </a:t>
            </a:r>
            <a:r>
              <a:rPr lang="hr-HR" sz="2400" dirty="0"/>
              <a:t>navesti najvažnije institucije EU-a i njihova sjedišta te ih locirati na geografskoj karti.</a:t>
            </a:r>
          </a:p>
          <a:p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Učenik će </a:t>
            </a:r>
            <a:r>
              <a:rPr lang="hr-HR" sz="2400" dirty="0"/>
              <a:t>analizirati utjecaj institucija i glavnih politika EU-a na pojedinca i države.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8B3D6B3-FDF3-47E1-90EB-3FE8D6C4B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</a:t>
            </a:r>
          </a:p>
        </p:txBody>
      </p:sp>
    </p:spTree>
    <p:extLst>
      <p:ext uri="{BB962C8B-B14F-4D97-AF65-F5344CB8AC3E}">
        <p14:creationId xmlns:p14="http://schemas.microsoft.com/office/powerpoint/2010/main" val="27370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787F8159-D0AB-4489-89BF-9C3655790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03" y="2111125"/>
            <a:ext cx="10515600" cy="3304640"/>
          </a:xfrm>
        </p:spPr>
        <p:txBody>
          <a:bodyPr/>
          <a:lstStyle/>
          <a:p>
            <a:r>
              <a:rPr lang="hr-HR" dirty="0"/>
              <a:t>nakon 2.svj.rata – </a:t>
            </a:r>
            <a:r>
              <a:rPr lang="hr-HR" i="1" dirty="0"/>
              <a:t>Zašto?</a:t>
            </a:r>
          </a:p>
          <a:p>
            <a:r>
              <a:rPr lang="hr-HR" dirty="0"/>
              <a:t>zbog poboljšanja međusobne trgovine i bržeg i ujednačenoga gospodarskog razvoja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177A835-651F-42B0-91B7-69CC7287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6" y="1423269"/>
            <a:ext cx="10515600" cy="770868"/>
          </a:xfrm>
        </p:spPr>
        <p:txBody>
          <a:bodyPr/>
          <a:lstStyle/>
          <a:p>
            <a:r>
              <a:rPr lang="hr-HR" dirty="0"/>
              <a:t>Ujedinjavanja u Europi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34076B91-8267-4201-9F89-17B85AD6A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977985"/>
              </p:ext>
            </p:extLst>
          </p:nvPr>
        </p:nvGraphicFramePr>
        <p:xfrm>
          <a:off x="2508927" y="3429000"/>
          <a:ext cx="9236229" cy="3640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237FFA9E-C480-4FAD-B5BA-48257DA4DB07}"/>
              </a:ext>
            </a:extLst>
          </p:cNvPr>
          <p:cNvSpPr txBox="1"/>
          <p:nvPr/>
        </p:nvSpPr>
        <p:spPr>
          <a:xfrm>
            <a:off x="49813" y="4953739"/>
            <a:ext cx="2459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Tijek ujedinjavanja i stvaranje EU-a</a:t>
            </a:r>
          </a:p>
        </p:txBody>
      </p:sp>
    </p:spTree>
    <p:extLst>
      <p:ext uri="{BB962C8B-B14F-4D97-AF65-F5344CB8AC3E}">
        <p14:creationId xmlns:p14="http://schemas.microsoft.com/office/powerpoint/2010/main" val="23123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5BB3A866-8DE5-4E57-AB84-479E2578F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56" y="2773316"/>
            <a:ext cx="10515600" cy="3304640"/>
          </a:xfrm>
        </p:spPr>
        <p:txBody>
          <a:bodyPr/>
          <a:lstStyle/>
          <a:p>
            <a:r>
              <a:rPr lang="hr-HR" dirty="0"/>
              <a:t>7 proširenja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97651BE-57E7-4FC2-914C-FE5D6806A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Širenje članstva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ACB9EA3-E922-4B66-98AB-0FA95CC4F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10" b="3887"/>
          <a:stretch/>
        </p:blipFill>
        <p:spPr>
          <a:xfrm>
            <a:off x="4391257" y="1360449"/>
            <a:ext cx="7585154" cy="48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1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E1B1427A-D268-47F7-B7E5-766C9A8C7C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077877"/>
              </p:ext>
            </p:extLst>
          </p:nvPr>
        </p:nvGraphicFramePr>
        <p:xfrm>
          <a:off x="767179" y="1660123"/>
          <a:ext cx="11262064" cy="416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05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3F9A3E2-7D92-486D-A38D-3CD040996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400"/>
              <a:t>nastaje 1992.g.u Maastrichtu u Nizozemskoj</a:t>
            </a:r>
          </a:p>
          <a:p>
            <a:r>
              <a:rPr lang="hr-HR" sz="2400"/>
              <a:t>zajednički novac, političko zajedništvo, zajednička sigurnost i obrana</a:t>
            </a:r>
          </a:p>
          <a:p>
            <a:r>
              <a:rPr lang="hr-HR" sz="2400"/>
              <a:t> 27 članica</a:t>
            </a:r>
          </a:p>
          <a:p>
            <a:r>
              <a:rPr lang="hr-HR" sz="2400"/>
              <a:t>Brexit – </a:t>
            </a:r>
            <a:r>
              <a:rPr lang="hr-HR" sz="2400" i="1"/>
              <a:t>Britain and Exit </a:t>
            </a:r>
            <a:r>
              <a:rPr lang="hr-HR" sz="2400"/>
              <a:t>(31.1.2020. istupa iz EU)</a:t>
            </a:r>
          </a:p>
          <a:p>
            <a:r>
              <a:rPr lang="hr-HR" sz="2400"/>
              <a:t>Euro (1999.g.) – obračunski novac</a:t>
            </a:r>
          </a:p>
          <a:p>
            <a:r>
              <a:rPr lang="hr-HR" sz="2400"/>
              <a:t>2002.g.- zajednička valuta u 19 država članica koje čine eurozonu – Europska središnja banka u Frankfurtu na Majni</a:t>
            </a:r>
          </a:p>
          <a:p>
            <a:pPr marL="0" indent="0">
              <a:buNone/>
            </a:pPr>
            <a:endParaRPr lang="hr-HR" sz="2400"/>
          </a:p>
          <a:p>
            <a:pPr marL="0" indent="0">
              <a:buNone/>
            </a:pPr>
            <a:r>
              <a:rPr lang="hr-HR" sz="2400" i="1"/>
              <a:t>Istraži koje države koriste euro, a da nisu članice EU-a?</a:t>
            </a:r>
            <a:endParaRPr lang="hr-HR" sz="2400" i="1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D968B78-A0CA-45F8-9C32-A016B425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Europska unija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A8D24DB-4C3D-4ABE-9424-270834295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340" y="674571"/>
            <a:ext cx="5029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3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AA60831D-BDC6-471A-A538-EDFCB93A0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600" dirty="0"/>
              <a:t>4,2 mil.km² (42% Europe) i 445 milijuna </a:t>
            </a:r>
            <a:r>
              <a:rPr lang="hr-HR" sz="2600" dirty="0" err="1"/>
              <a:t>stanivnika</a:t>
            </a:r>
            <a:r>
              <a:rPr lang="hr-HR" sz="2600" dirty="0"/>
              <a:t> (62% Europe)</a:t>
            </a:r>
          </a:p>
          <a:p>
            <a:r>
              <a:rPr lang="hr-HR" sz="2600" dirty="0"/>
              <a:t>¾ proizvodnje dobara i usluga ostvaruje</a:t>
            </a:r>
          </a:p>
          <a:p>
            <a:r>
              <a:rPr lang="hr-HR" sz="2600" dirty="0"/>
              <a:t>izazovi EU-a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600" i="1" dirty="0"/>
              <a:t>Istražite stranicu Europske unije i potražite koji su glavni ciljevi EU-a? Koja su tijela EU-a? Koje su zadaće svakog od njih?</a:t>
            </a:r>
          </a:p>
          <a:p>
            <a:pPr marL="0" indent="0">
              <a:buNone/>
            </a:pPr>
            <a:endParaRPr lang="hr-HR" sz="2600" i="1" dirty="0"/>
          </a:p>
          <a:p>
            <a:pPr marL="0" indent="0">
              <a:buNone/>
            </a:pPr>
            <a:r>
              <a:rPr lang="hr-HR" sz="2600" i="1" dirty="0">
                <a:hlinkClick r:id="rId2"/>
              </a:rPr>
              <a:t>https://europa.eu/european-union/index_hr</a:t>
            </a:r>
            <a:r>
              <a:rPr lang="hr-HR" sz="2600" i="1" dirty="0"/>
              <a:t>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7B1E1C1-4BC5-4EA1-9ED6-6A8C2A6C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Značenje Europske unije u Europi i svijetu</a:t>
            </a:r>
          </a:p>
        </p:txBody>
      </p:sp>
    </p:spTree>
    <p:extLst>
      <p:ext uri="{BB962C8B-B14F-4D97-AF65-F5344CB8AC3E}">
        <p14:creationId xmlns:p14="http://schemas.microsoft.com/office/powerpoint/2010/main" val="292934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7312992-BBF3-4606-B21A-27FBF61A5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5" t="1793" r="1552"/>
          <a:stretch/>
        </p:blipFill>
        <p:spPr>
          <a:xfrm>
            <a:off x="3027285" y="852256"/>
            <a:ext cx="5628444" cy="5820870"/>
          </a:xfrm>
        </p:spPr>
      </p:pic>
    </p:spTree>
    <p:extLst>
      <p:ext uri="{BB962C8B-B14F-4D97-AF65-F5344CB8AC3E}">
        <p14:creationId xmlns:p14="http://schemas.microsoft.com/office/powerpoint/2010/main" val="78475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331E3087-5082-4FE2-849F-C14B28D99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04679"/>
              </p:ext>
            </p:extLst>
          </p:nvPr>
        </p:nvGraphicFramePr>
        <p:xfrm>
          <a:off x="580748" y="1775535"/>
          <a:ext cx="10515600" cy="415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174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603</Words>
  <Application>Microsoft Office PowerPoint</Application>
  <PresentationFormat>Široki zaslon</PresentationFormat>
  <Paragraphs>83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Calibri Light</vt:lpstr>
      <vt:lpstr>Arial</vt:lpstr>
      <vt:lpstr>Calibri</vt:lpstr>
      <vt:lpstr>Office Theme</vt:lpstr>
      <vt:lpstr>Europska unija i njezina uloga u svijetu</vt:lpstr>
      <vt:lpstr>ISHODI</vt:lpstr>
      <vt:lpstr>Ujedinjavanja u Europi</vt:lpstr>
      <vt:lpstr>Širenje članstva</vt:lpstr>
      <vt:lpstr>PowerPoint prezentacija</vt:lpstr>
      <vt:lpstr>Europska unija</vt:lpstr>
      <vt:lpstr>Značenje Europske unije u Europi i svijetu</vt:lpstr>
      <vt:lpstr>PowerPoint prezentacija</vt:lpstr>
      <vt:lpstr>PowerPoint prezentacija</vt:lpstr>
      <vt:lpstr>Upravljanje Europskom unijom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Utjecaj institucija i glavnih politika EU-a na pojedinca i države</vt:lpstr>
      <vt:lpstr>Provjerimo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82</cp:revision>
  <dcterms:created xsi:type="dcterms:W3CDTF">2021-01-04T08:54:24Z</dcterms:created>
  <dcterms:modified xsi:type="dcterms:W3CDTF">2021-07-15T13:51:40Z</dcterms:modified>
</cp:coreProperties>
</file>